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48"/>
  </p:notesMasterIdLst>
  <p:sldIdLst>
    <p:sldId id="333" r:id="rId2"/>
    <p:sldId id="357" r:id="rId3"/>
    <p:sldId id="359" r:id="rId4"/>
    <p:sldId id="499" r:id="rId5"/>
    <p:sldId id="463" r:id="rId6"/>
    <p:sldId id="462" r:id="rId7"/>
    <p:sldId id="464" r:id="rId8"/>
    <p:sldId id="465" r:id="rId9"/>
    <p:sldId id="371" r:id="rId10"/>
    <p:sldId id="361" r:id="rId11"/>
    <p:sldId id="368" r:id="rId12"/>
    <p:sldId id="449" r:id="rId13"/>
    <p:sldId id="490" r:id="rId14"/>
    <p:sldId id="376" r:id="rId15"/>
    <p:sldId id="450" r:id="rId16"/>
    <p:sldId id="451" r:id="rId17"/>
    <p:sldId id="452" r:id="rId18"/>
    <p:sldId id="424" r:id="rId19"/>
    <p:sldId id="378" r:id="rId20"/>
    <p:sldId id="455" r:id="rId21"/>
    <p:sldId id="491" r:id="rId22"/>
    <p:sldId id="425" r:id="rId23"/>
    <p:sldId id="393" r:id="rId24"/>
    <p:sldId id="426" r:id="rId25"/>
    <p:sldId id="486" r:id="rId26"/>
    <p:sldId id="487" r:id="rId27"/>
    <p:sldId id="453" r:id="rId28"/>
    <p:sldId id="394" r:id="rId29"/>
    <p:sldId id="492" r:id="rId30"/>
    <p:sldId id="493" r:id="rId31"/>
    <p:sldId id="495" r:id="rId32"/>
    <p:sldId id="494" r:id="rId33"/>
    <p:sldId id="395" r:id="rId34"/>
    <p:sldId id="458" r:id="rId35"/>
    <p:sldId id="396" r:id="rId36"/>
    <p:sldId id="379" r:id="rId37"/>
    <p:sldId id="397" r:id="rId38"/>
    <p:sldId id="496" r:id="rId39"/>
    <p:sldId id="461" r:id="rId40"/>
    <p:sldId id="460" r:id="rId41"/>
    <p:sldId id="427" r:id="rId42"/>
    <p:sldId id="398" r:id="rId43"/>
    <p:sldId id="428" r:id="rId44"/>
    <p:sldId id="399" r:id="rId45"/>
    <p:sldId id="400" r:id="rId46"/>
    <p:sldId id="402" r:id="rId47"/>
    <p:sldId id="403" r:id="rId48"/>
    <p:sldId id="404" r:id="rId49"/>
    <p:sldId id="489" r:id="rId50"/>
    <p:sldId id="401" r:id="rId51"/>
    <p:sldId id="405" r:id="rId52"/>
    <p:sldId id="406" r:id="rId53"/>
    <p:sldId id="466" r:id="rId54"/>
    <p:sldId id="468" r:id="rId55"/>
    <p:sldId id="469" r:id="rId56"/>
    <p:sldId id="470" r:id="rId57"/>
    <p:sldId id="471" r:id="rId58"/>
    <p:sldId id="472" r:id="rId59"/>
    <p:sldId id="473" r:id="rId60"/>
    <p:sldId id="474" r:id="rId61"/>
    <p:sldId id="407" r:id="rId62"/>
    <p:sldId id="475" r:id="rId63"/>
    <p:sldId id="476" r:id="rId64"/>
    <p:sldId id="408" r:id="rId65"/>
    <p:sldId id="410" r:id="rId66"/>
    <p:sldId id="411" r:id="rId67"/>
    <p:sldId id="412" r:id="rId68"/>
    <p:sldId id="413" r:id="rId69"/>
    <p:sldId id="409" r:id="rId70"/>
    <p:sldId id="381" r:id="rId71"/>
    <p:sldId id="497" r:id="rId72"/>
    <p:sldId id="429" r:id="rId73"/>
    <p:sldId id="382" r:id="rId74"/>
    <p:sldId id="383" r:id="rId75"/>
    <p:sldId id="384" r:id="rId76"/>
    <p:sldId id="477" r:id="rId77"/>
    <p:sldId id="430" r:id="rId78"/>
    <p:sldId id="385" r:id="rId79"/>
    <p:sldId id="488" r:id="rId80"/>
    <p:sldId id="431" r:id="rId81"/>
    <p:sldId id="432" r:id="rId82"/>
    <p:sldId id="433" r:id="rId83"/>
    <p:sldId id="373" r:id="rId84"/>
    <p:sldId id="434" r:id="rId85"/>
    <p:sldId id="435" r:id="rId86"/>
    <p:sldId id="370" r:id="rId87"/>
    <p:sldId id="436" r:id="rId88"/>
    <p:sldId id="437" r:id="rId89"/>
    <p:sldId id="369" r:id="rId90"/>
    <p:sldId id="498" r:id="rId91"/>
    <p:sldId id="478" r:id="rId92"/>
    <p:sldId id="372" r:id="rId93"/>
    <p:sldId id="386" r:id="rId94"/>
    <p:sldId id="480" r:id="rId95"/>
    <p:sldId id="387" r:id="rId96"/>
    <p:sldId id="479" r:id="rId97"/>
    <p:sldId id="439" r:id="rId98"/>
    <p:sldId id="440" r:id="rId99"/>
    <p:sldId id="481" r:id="rId100"/>
    <p:sldId id="482" r:id="rId101"/>
    <p:sldId id="442" r:id="rId102"/>
    <p:sldId id="483" r:id="rId103"/>
    <p:sldId id="367" r:id="rId104"/>
    <p:sldId id="363" r:id="rId105"/>
    <p:sldId id="419" r:id="rId106"/>
    <p:sldId id="417" r:id="rId107"/>
    <p:sldId id="364" r:id="rId108"/>
    <p:sldId id="365" r:id="rId109"/>
    <p:sldId id="390" r:id="rId110"/>
    <p:sldId id="443" r:id="rId111"/>
    <p:sldId id="391" r:id="rId112"/>
    <p:sldId id="422" r:id="rId113"/>
    <p:sldId id="330" r:id="rId114"/>
    <p:sldId id="332" r:id="rId115"/>
    <p:sldId id="334" r:id="rId116"/>
    <p:sldId id="416" r:id="rId117"/>
    <p:sldId id="444" r:id="rId118"/>
    <p:sldId id="418" r:id="rId119"/>
    <p:sldId id="445" r:id="rId120"/>
    <p:sldId id="420" r:id="rId121"/>
    <p:sldId id="446" r:id="rId122"/>
    <p:sldId id="415" r:id="rId123"/>
    <p:sldId id="421" r:id="rId124"/>
    <p:sldId id="454" r:id="rId125"/>
    <p:sldId id="447" r:id="rId126"/>
    <p:sldId id="336" r:id="rId127"/>
    <p:sldId id="338" r:id="rId128"/>
    <p:sldId id="448" r:id="rId129"/>
    <p:sldId id="339" r:id="rId130"/>
    <p:sldId id="343" r:id="rId131"/>
    <p:sldId id="340" r:id="rId132"/>
    <p:sldId id="341" r:id="rId133"/>
    <p:sldId id="342" r:id="rId134"/>
    <p:sldId id="344" r:id="rId135"/>
    <p:sldId id="337" r:id="rId136"/>
    <p:sldId id="345" r:id="rId137"/>
    <p:sldId id="346" r:id="rId138"/>
    <p:sldId id="347" r:id="rId139"/>
    <p:sldId id="349" r:id="rId140"/>
    <p:sldId id="348" r:id="rId141"/>
    <p:sldId id="356" r:id="rId142"/>
    <p:sldId id="351" r:id="rId143"/>
    <p:sldId id="352" r:id="rId144"/>
    <p:sldId id="353" r:id="rId145"/>
    <p:sldId id="354" r:id="rId146"/>
    <p:sldId id="355" r:id="rId147"/>
  </p:sldIdLst>
  <p:sldSz cx="9144000" cy="5143500" type="screen16x9"/>
  <p:notesSz cx="6858000" cy="9144000"/>
  <p:defaultTextStyle>
    <a:lvl1pPr>
      <a:defRPr>
        <a:latin typeface="Century Gothic"/>
        <a:ea typeface="Century Gothic"/>
        <a:cs typeface="Century Gothic"/>
        <a:sym typeface="Century Gothic"/>
      </a:defRPr>
    </a:lvl1pPr>
    <a:lvl2pPr indent="457200">
      <a:defRPr>
        <a:latin typeface="Century Gothic"/>
        <a:ea typeface="Century Gothic"/>
        <a:cs typeface="Century Gothic"/>
        <a:sym typeface="Century Gothic"/>
      </a:defRPr>
    </a:lvl2pPr>
    <a:lvl3pPr indent="914400">
      <a:defRPr>
        <a:latin typeface="Century Gothic"/>
        <a:ea typeface="Century Gothic"/>
        <a:cs typeface="Century Gothic"/>
        <a:sym typeface="Century Gothic"/>
      </a:defRPr>
    </a:lvl3pPr>
    <a:lvl4pPr indent="1371600">
      <a:defRPr>
        <a:latin typeface="Century Gothic"/>
        <a:ea typeface="Century Gothic"/>
        <a:cs typeface="Century Gothic"/>
        <a:sym typeface="Century Gothic"/>
      </a:defRPr>
    </a:lvl4pPr>
    <a:lvl5pPr indent="1828800">
      <a:defRPr>
        <a:latin typeface="Century Gothic"/>
        <a:ea typeface="Century Gothic"/>
        <a:cs typeface="Century Gothic"/>
        <a:sym typeface="Century Gothic"/>
      </a:defRPr>
    </a:lvl5pPr>
    <a:lvl6pPr indent="2286000">
      <a:defRPr>
        <a:latin typeface="Century Gothic"/>
        <a:ea typeface="Century Gothic"/>
        <a:cs typeface="Century Gothic"/>
        <a:sym typeface="Century Gothic"/>
      </a:defRPr>
    </a:lvl6pPr>
    <a:lvl7pPr indent="2743200">
      <a:defRPr>
        <a:latin typeface="Century Gothic"/>
        <a:ea typeface="Century Gothic"/>
        <a:cs typeface="Century Gothic"/>
        <a:sym typeface="Century Gothic"/>
      </a:defRPr>
    </a:lvl7pPr>
    <a:lvl8pPr indent="3200400">
      <a:defRPr>
        <a:latin typeface="Century Gothic"/>
        <a:ea typeface="Century Gothic"/>
        <a:cs typeface="Century Gothic"/>
        <a:sym typeface="Century Gothic"/>
      </a:defRPr>
    </a:lvl8pPr>
    <a:lvl9pPr indent="3657600">
      <a:defRPr>
        <a:latin typeface="Century Gothic"/>
        <a:ea typeface="Century Gothic"/>
        <a:cs typeface="Century Gothic"/>
        <a:sym typeface="Century Gothic"/>
      </a:defRPr>
    </a:lvl9pPr>
  </p:defaultTextStyle>
  <p:extLst>
    <p:ext uri="{521415D9-36F7-43E2-AB2F-B90AF26B5E84}">
      <p14:sectionLst xmlns:p14="http://schemas.microsoft.com/office/powerpoint/2010/main">
        <p14:section name="Slides" id="{DF8F650D-1E7C-D946-8DE9-E97BD0718ECC}">
          <p14:sldIdLst>
            <p14:sldId id="333"/>
            <p14:sldId id="357"/>
            <p14:sldId id="359"/>
            <p14:sldId id="499"/>
            <p14:sldId id="463"/>
            <p14:sldId id="462"/>
            <p14:sldId id="464"/>
            <p14:sldId id="465"/>
            <p14:sldId id="371"/>
            <p14:sldId id="361"/>
            <p14:sldId id="368"/>
            <p14:sldId id="449"/>
            <p14:sldId id="490"/>
            <p14:sldId id="376"/>
            <p14:sldId id="450"/>
            <p14:sldId id="451"/>
            <p14:sldId id="452"/>
            <p14:sldId id="424"/>
            <p14:sldId id="378"/>
            <p14:sldId id="455"/>
            <p14:sldId id="491"/>
            <p14:sldId id="425"/>
            <p14:sldId id="393"/>
            <p14:sldId id="426"/>
            <p14:sldId id="486"/>
            <p14:sldId id="487"/>
            <p14:sldId id="453"/>
            <p14:sldId id="394"/>
            <p14:sldId id="492"/>
            <p14:sldId id="493"/>
            <p14:sldId id="495"/>
            <p14:sldId id="494"/>
            <p14:sldId id="395"/>
            <p14:sldId id="458"/>
            <p14:sldId id="396"/>
            <p14:sldId id="379"/>
            <p14:sldId id="397"/>
            <p14:sldId id="496"/>
            <p14:sldId id="461"/>
            <p14:sldId id="460"/>
            <p14:sldId id="427"/>
            <p14:sldId id="398"/>
            <p14:sldId id="428"/>
            <p14:sldId id="399"/>
            <p14:sldId id="400"/>
            <p14:sldId id="402"/>
            <p14:sldId id="403"/>
            <p14:sldId id="404"/>
            <p14:sldId id="489"/>
            <p14:sldId id="401"/>
            <p14:sldId id="405"/>
            <p14:sldId id="406"/>
            <p14:sldId id="466"/>
            <p14:sldId id="468"/>
            <p14:sldId id="469"/>
            <p14:sldId id="470"/>
            <p14:sldId id="471"/>
            <p14:sldId id="472"/>
            <p14:sldId id="473"/>
            <p14:sldId id="474"/>
            <p14:sldId id="407"/>
            <p14:sldId id="475"/>
            <p14:sldId id="476"/>
            <p14:sldId id="408"/>
            <p14:sldId id="410"/>
            <p14:sldId id="411"/>
            <p14:sldId id="412"/>
            <p14:sldId id="413"/>
            <p14:sldId id="409"/>
            <p14:sldId id="381"/>
            <p14:sldId id="497"/>
            <p14:sldId id="429"/>
            <p14:sldId id="382"/>
            <p14:sldId id="383"/>
            <p14:sldId id="384"/>
            <p14:sldId id="477"/>
            <p14:sldId id="430"/>
            <p14:sldId id="385"/>
            <p14:sldId id="488"/>
            <p14:sldId id="431"/>
            <p14:sldId id="432"/>
            <p14:sldId id="433"/>
            <p14:sldId id="373"/>
            <p14:sldId id="434"/>
            <p14:sldId id="435"/>
            <p14:sldId id="370"/>
            <p14:sldId id="436"/>
            <p14:sldId id="437"/>
            <p14:sldId id="369"/>
            <p14:sldId id="498"/>
            <p14:sldId id="478"/>
            <p14:sldId id="372"/>
            <p14:sldId id="386"/>
            <p14:sldId id="480"/>
            <p14:sldId id="387"/>
            <p14:sldId id="479"/>
            <p14:sldId id="439"/>
            <p14:sldId id="440"/>
            <p14:sldId id="481"/>
            <p14:sldId id="482"/>
            <p14:sldId id="442"/>
            <p14:sldId id="483"/>
            <p14:sldId id="367"/>
            <p14:sldId id="363"/>
            <p14:sldId id="419"/>
            <p14:sldId id="417"/>
            <p14:sldId id="364"/>
            <p14:sldId id="365"/>
            <p14:sldId id="390"/>
            <p14:sldId id="443"/>
            <p14:sldId id="391"/>
            <p14:sldId id="422"/>
            <p14:sldId id="330"/>
            <p14:sldId id="332"/>
            <p14:sldId id="334"/>
            <p14:sldId id="416"/>
            <p14:sldId id="444"/>
            <p14:sldId id="418"/>
            <p14:sldId id="445"/>
            <p14:sldId id="420"/>
            <p14:sldId id="446"/>
            <p14:sldId id="415"/>
            <p14:sldId id="421"/>
            <p14:sldId id="454"/>
            <p14:sldId id="447"/>
            <p14:sldId id="336"/>
            <p14:sldId id="338"/>
            <p14:sldId id="448"/>
            <p14:sldId id="339"/>
            <p14:sldId id="343"/>
            <p14:sldId id="340"/>
            <p14:sldId id="341"/>
            <p14:sldId id="342"/>
            <p14:sldId id="344"/>
            <p14:sldId id="337"/>
            <p14:sldId id="345"/>
            <p14:sldId id="346"/>
            <p14:sldId id="347"/>
            <p14:sldId id="349"/>
            <p14:sldId id="348"/>
            <p14:sldId id="356"/>
            <p14:sldId id="351"/>
            <p14:sldId id="352"/>
            <p14:sldId id="353"/>
            <p14:sldId id="354"/>
            <p14:sldId id="35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F81BD"/>
    <a:srgbClr val="C1C1C1"/>
    <a:srgbClr val="141B21"/>
    <a:srgbClr val="FFFFFF"/>
    <a:srgbClr val="F7F7F7"/>
    <a:srgbClr val="C2C2C2"/>
    <a:srgbClr val="222C37"/>
    <a:srgbClr val="286BCC"/>
    <a:srgbClr val="EC156F"/>
    <a:srgbClr val="222C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n" i="on">
        <a:font>
          <a:latin typeface="Century Gothic"/>
          <a:ea typeface="Century Gothic"/>
          <a:cs typeface="Century Gothic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CFD7E7"/>
          </a:solidFill>
        </a:fill>
      </a:tcStyle>
    </a:wholeTbl>
    <a:band2H>
      <a:tcTxStyle/>
      <a:tcStyle>
        <a:tcBdr/>
        <a:fill>
          <a:solidFill>
            <a:srgbClr val="E8ECF4"/>
          </a:solidFill>
        </a:fill>
      </a:tcStyle>
    </a:band2H>
    <a:firstCol>
      <a:tcTxStyle b="on" i="on">
        <a:font>
          <a:latin typeface="Century Gothic"/>
          <a:ea typeface="Century Gothic"/>
          <a:cs typeface="Century Gothic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4F81BD"/>
          </a:solidFill>
        </a:fill>
      </a:tcStyle>
    </a:firstCol>
    <a:lastRow>
      <a:tcTxStyle b="on" i="on">
        <a:font>
          <a:latin typeface="Century Gothic"/>
          <a:ea typeface="Century Gothic"/>
          <a:cs typeface="Century Gothic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4F81BD"/>
          </a:solidFill>
        </a:fill>
      </a:tcStyle>
    </a:lastRow>
    <a:firstRow>
      <a:tcTxStyle b="on" i="on">
        <a:font>
          <a:latin typeface="Century Gothic"/>
          <a:ea typeface="Century Gothic"/>
          <a:cs typeface="Century Gothic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4F81BD"/>
          </a:solidFill>
        </a:fill>
      </a:tcStyle>
    </a:firstRow>
  </a:tblStyle>
  <a:tblStyle styleId="{C7B018BB-80A7-4F77-B60F-C8B233D01FF8}" styleName="">
    <a:tblBg/>
    <a:wholeTbl>
      <a:tcTxStyle b="on" i="on">
        <a:font>
          <a:latin typeface="Century Gothic"/>
          <a:ea typeface="Century Gothic"/>
          <a:cs typeface="Century Gothic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DEE7D0"/>
          </a:solidFill>
        </a:fill>
      </a:tcStyle>
    </a:wholeTbl>
    <a:band2H>
      <a:tcTxStyle/>
      <a:tcStyle>
        <a:tcBdr/>
        <a:fill>
          <a:solidFill>
            <a:srgbClr val="EFF3E9"/>
          </a:solidFill>
        </a:fill>
      </a:tcStyle>
    </a:band2H>
    <a:firstCol>
      <a:tcTxStyle b="on" i="on">
        <a:font>
          <a:latin typeface="Century Gothic"/>
          <a:ea typeface="Century Gothic"/>
          <a:cs typeface="Century Gothic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9BBB59"/>
          </a:solidFill>
        </a:fill>
      </a:tcStyle>
    </a:firstCol>
    <a:lastRow>
      <a:tcTxStyle b="on" i="on">
        <a:font>
          <a:latin typeface="Century Gothic"/>
          <a:ea typeface="Century Gothic"/>
          <a:cs typeface="Century Gothic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9BBB59"/>
          </a:solidFill>
        </a:fill>
      </a:tcStyle>
    </a:lastRow>
    <a:firstRow>
      <a:tcTxStyle b="on" i="on">
        <a:font>
          <a:latin typeface="Century Gothic"/>
          <a:ea typeface="Century Gothic"/>
          <a:cs typeface="Century Gothic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9BBB59"/>
          </a:solidFill>
        </a:fill>
      </a:tcStyle>
    </a:firstRow>
  </a:tblStyle>
  <a:tblStyle styleId="{EEE7283C-3CF3-47DC-8721-378D4A62B228}" styleName="">
    <a:tblBg/>
    <a:wholeTbl>
      <a:tcTxStyle b="on" i="on">
        <a:font>
          <a:latin typeface="Century Gothic"/>
          <a:ea typeface="Century Gothic"/>
          <a:cs typeface="Century Gothic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FCDCCE"/>
          </a:solidFill>
        </a:fill>
      </a:tcStyle>
    </a:wholeTbl>
    <a:band2H>
      <a:tcTxStyle/>
      <a:tcStyle>
        <a:tcBdr/>
        <a:fill>
          <a:solidFill>
            <a:srgbClr val="FDEEE8"/>
          </a:solidFill>
        </a:fill>
      </a:tcStyle>
    </a:band2H>
    <a:firstCol>
      <a:tcTxStyle b="on" i="on">
        <a:font>
          <a:latin typeface="Century Gothic"/>
          <a:ea typeface="Century Gothic"/>
          <a:cs typeface="Century Gothic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F79646"/>
          </a:solidFill>
        </a:fill>
      </a:tcStyle>
    </a:firstCol>
    <a:lastRow>
      <a:tcTxStyle b="on" i="on">
        <a:font>
          <a:latin typeface="Century Gothic"/>
          <a:ea typeface="Century Gothic"/>
          <a:cs typeface="Century Gothic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F79646"/>
          </a:solidFill>
        </a:fill>
      </a:tcStyle>
    </a:lastRow>
    <a:firstRow>
      <a:tcTxStyle b="on" i="on">
        <a:font>
          <a:latin typeface="Century Gothic"/>
          <a:ea typeface="Century Gothic"/>
          <a:cs typeface="Century Gothic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F79646"/>
          </a:solidFill>
        </a:fill>
      </a:tcStyle>
    </a:firstRow>
  </a:tblStyle>
  <a:tblStyle styleId="{CF821DB8-F4EB-4A41-A1BA-3FCAFE7338EE}" styleName="">
    <a:tblBg/>
    <a:wholeTbl>
      <a:tcTxStyle b="on" i="on">
        <a:font>
          <a:latin typeface="Century Gothic"/>
          <a:ea typeface="Century Gothic"/>
          <a:cs typeface="Century Gothic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n">
        <a:font>
          <a:latin typeface="Century Gothic"/>
          <a:ea typeface="Century Gothic"/>
          <a:cs typeface="Century Gothic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F81BD"/>
          </a:solidFill>
        </a:fill>
      </a:tcStyle>
    </a:firstCol>
    <a:lastRow>
      <a:tcTxStyle b="on" i="on">
        <a:font>
          <a:latin typeface="Century Gothic"/>
          <a:ea typeface="Century Gothic"/>
          <a:cs typeface="Century Gothic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n">
        <a:font>
          <a:latin typeface="Century Gothic"/>
          <a:ea typeface="Century Gothic"/>
          <a:cs typeface="Century Gothic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F81BD"/>
          </a:solidFill>
        </a:fill>
      </a:tcStyle>
    </a:firstRow>
  </a:tblStyle>
  <a:tblStyle styleId="{33BA23B1-9221-436E-865A-0063620EA4FD}" styleName="">
    <a:tblBg/>
    <a:wholeTbl>
      <a:tcTxStyle b="on" i="on">
        <a:font>
          <a:latin typeface="Century Gothic"/>
          <a:ea typeface="Century Gothic"/>
          <a:cs typeface="Century Gothic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n">
        <a:font>
          <a:latin typeface="Century Gothic"/>
          <a:ea typeface="Century Gothic"/>
          <a:cs typeface="Century Gothic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/>
        </a:fill>
      </a:tcStyle>
    </a:firstCol>
    <a:lastRow>
      <a:tcTxStyle b="on" i="on">
        <a:font>
          <a:latin typeface="Century Gothic"/>
          <a:ea typeface="Century Gothic"/>
          <a:cs typeface="Century Gothic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/>
        </a:fill>
      </a:tcStyle>
    </a:lastRow>
    <a:firstRow>
      <a:tcTxStyle b="on" i="on">
        <a:font>
          <a:latin typeface="Century Gothic"/>
          <a:ea typeface="Century Gothic"/>
          <a:cs typeface="Century Gothic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/>
        </a:fill>
      </a:tcStyle>
    </a:firstRow>
  </a:tblStyle>
  <a:tblStyle styleId="{2708684C-4D16-4618-839F-0558EEFCDFE6}" styleName="">
    <a:tblBg/>
    <a:wholeTbl>
      <a:tcTxStyle b="on" i="on">
        <a:font>
          <a:latin typeface="Century Gothic"/>
          <a:ea typeface="Century Gothic"/>
          <a:cs typeface="Century Gothic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n">
        <a:font>
          <a:latin typeface="Century Gothic"/>
          <a:ea typeface="Century Gothic"/>
          <a:cs typeface="Century Gothic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n">
        <a:font>
          <a:latin typeface="Century Gothic"/>
          <a:ea typeface="Century Gothic"/>
          <a:cs typeface="Century Gothic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508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lastRow>
    <a:firstRow>
      <a:tcTxStyle b="on" i="on">
        <a:font>
          <a:latin typeface="Century Gothic"/>
          <a:ea typeface="Century Gothic"/>
          <a:cs typeface="Century Gothic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0" autoAdjust="0"/>
    <p:restoredTop sz="94713" autoAdjust="0"/>
  </p:normalViewPr>
  <p:slideViewPr>
    <p:cSldViewPr snapToGrid="0" snapToObjects="1">
      <p:cViewPr varScale="1">
        <p:scale>
          <a:sx n="143" d="100"/>
          <a:sy n="143" d="100"/>
        </p:scale>
        <p:origin x="138" y="77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presProps" Target="pres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viewProps" Target="viewProps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43" Type="http://schemas.openxmlformats.org/officeDocument/2006/relationships/slide" Target="slides/slide142.xml"/><Relationship Id="rId148" Type="http://schemas.openxmlformats.org/officeDocument/2006/relationships/notesMaster" Target="notesMasters/notesMaster1.xml"/><Relationship Id="rId15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17" name="Shape 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3744828825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25000"/>
      </a:lnSpc>
      <a:defRPr sz="2400">
        <a:latin typeface="+mj-lt"/>
        <a:ea typeface="+mj-ea"/>
        <a:cs typeface="+mj-cs"/>
        <a:sym typeface="Avenir Roman"/>
      </a:defRPr>
    </a:lvl1pPr>
    <a:lvl2pPr indent="228600" defTabSz="457200">
      <a:lnSpc>
        <a:spcPct val="125000"/>
      </a:lnSpc>
      <a:defRPr sz="2400">
        <a:latin typeface="+mj-lt"/>
        <a:ea typeface="+mj-ea"/>
        <a:cs typeface="+mj-cs"/>
        <a:sym typeface="Avenir Roman"/>
      </a:defRPr>
    </a:lvl2pPr>
    <a:lvl3pPr indent="457200" defTabSz="457200">
      <a:lnSpc>
        <a:spcPct val="125000"/>
      </a:lnSpc>
      <a:defRPr sz="2400">
        <a:latin typeface="+mj-lt"/>
        <a:ea typeface="+mj-ea"/>
        <a:cs typeface="+mj-cs"/>
        <a:sym typeface="Avenir Roman"/>
      </a:defRPr>
    </a:lvl3pPr>
    <a:lvl4pPr indent="685800" defTabSz="457200">
      <a:lnSpc>
        <a:spcPct val="125000"/>
      </a:lnSpc>
      <a:defRPr sz="2400">
        <a:latin typeface="+mj-lt"/>
        <a:ea typeface="+mj-ea"/>
        <a:cs typeface="+mj-cs"/>
        <a:sym typeface="Avenir Roman"/>
      </a:defRPr>
    </a:lvl4pPr>
    <a:lvl5pPr indent="914400" defTabSz="457200">
      <a:lnSpc>
        <a:spcPct val="125000"/>
      </a:lnSpc>
      <a:defRPr sz="2400">
        <a:latin typeface="+mj-lt"/>
        <a:ea typeface="+mj-ea"/>
        <a:cs typeface="+mj-cs"/>
        <a:sym typeface="Avenir Roman"/>
      </a:defRPr>
    </a:lvl5pPr>
    <a:lvl6pPr indent="1143000" defTabSz="457200">
      <a:lnSpc>
        <a:spcPct val="125000"/>
      </a:lnSpc>
      <a:defRPr sz="2400">
        <a:latin typeface="+mj-lt"/>
        <a:ea typeface="+mj-ea"/>
        <a:cs typeface="+mj-cs"/>
        <a:sym typeface="Avenir Roman"/>
      </a:defRPr>
    </a:lvl6pPr>
    <a:lvl7pPr indent="1371600" defTabSz="457200">
      <a:lnSpc>
        <a:spcPct val="125000"/>
      </a:lnSpc>
      <a:defRPr sz="2400">
        <a:latin typeface="+mj-lt"/>
        <a:ea typeface="+mj-ea"/>
        <a:cs typeface="+mj-cs"/>
        <a:sym typeface="Avenir Roman"/>
      </a:defRPr>
    </a:lvl7pPr>
    <a:lvl8pPr indent="1600200" defTabSz="457200">
      <a:lnSpc>
        <a:spcPct val="125000"/>
      </a:lnSpc>
      <a:defRPr sz="2400">
        <a:latin typeface="+mj-lt"/>
        <a:ea typeface="+mj-ea"/>
        <a:cs typeface="+mj-cs"/>
        <a:sym typeface="Avenir Roman"/>
      </a:defRPr>
    </a:lvl8pPr>
    <a:lvl9pPr indent="1828800" defTabSz="457200">
      <a:lnSpc>
        <a:spcPct val="125000"/>
      </a:lnSpc>
      <a:defRPr sz="2400">
        <a:latin typeface="+mj-lt"/>
        <a:ea typeface="+mj-ea"/>
        <a:cs typeface="+mj-cs"/>
        <a:sym typeface="Avenir Roman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606093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71047831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57005173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99657285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9177478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8742361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47663300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41272487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44911491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2456786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53865956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321691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68252219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13870501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94376486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73452411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27529383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58142200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47408687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55452268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33696070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5559104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567766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18018406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55618373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7386874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48838959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55693973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29127068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13344539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31752118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78697469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1884805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140482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72664809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12890621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28205153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88412297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25320697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24997857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33973773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8336492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49695127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761378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391400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139671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010442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807302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251789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836413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355203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1100614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438983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7768291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971780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5129033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9152342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4654014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7845026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5631306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609584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2989518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898092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10041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8317244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7534106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0223033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3413681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0991446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0816042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7937397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765486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8525631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8493410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0120392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8144591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751386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6548358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9594678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0877141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0599678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ちょっとここで</a:t>
            </a:r>
            <a:r>
              <a:rPr kumimoji="0" lang="en-US" altLang="ja-JP" sz="2400" baseline="0" dirty="0" smtClean="0">
                <a:solidFill>
                  <a:schemeClr val="bg1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 </a:t>
            </a:r>
            <a:r>
              <a:rPr lang="en-US" altLang="ja-JP" sz="2400" dirty="0" err="1" smtClean="0">
                <a:solidFill>
                  <a:schemeClr val="bg1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UnityEngine.Object</a:t>
            </a:r>
            <a:r>
              <a:rPr lang="en-US" altLang="ja-JP" sz="2400" dirty="0" smtClean="0">
                <a:solidFill>
                  <a:schemeClr val="bg1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 </a:t>
            </a:r>
            <a:r>
              <a:rPr lang="ja-JP" altLang="en-US" sz="2400" dirty="0" smtClean="0">
                <a:solidFill>
                  <a:schemeClr val="bg1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と </a:t>
            </a:r>
            <a:r>
              <a:rPr lang="en-US" altLang="ja-JP" sz="2400" dirty="0" err="1" smtClean="0">
                <a:solidFill>
                  <a:schemeClr val="bg1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SerializedObject</a:t>
            </a:r>
            <a:r>
              <a:rPr lang="en-US" altLang="ja-JP" sz="2400" dirty="0" smtClean="0">
                <a:solidFill>
                  <a:schemeClr val="bg1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 </a:t>
            </a:r>
            <a:r>
              <a:rPr lang="ja-JP" altLang="en-US" sz="2400" dirty="0" smtClean="0">
                <a:solidFill>
                  <a:schemeClr val="bg1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と </a:t>
            </a:r>
            <a:r>
              <a:rPr lang="en-US" altLang="ja-JP" sz="2400" dirty="0" smtClean="0">
                <a:solidFill>
                  <a:schemeClr val="bg1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YAML </a:t>
            </a:r>
            <a:r>
              <a:rPr lang="ja-JP" altLang="en-US" sz="2400" dirty="0" smtClean="0">
                <a:solidFill>
                  <a:schemeClr val="bg1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についてお話します</a:t>
            </a:r>
            <a:endParaRPr lang="en-US" altLang="ja-JP" sz="2400" dirty="0" smtClean="0">
              <a:solidFill>
                <a:schemeClr val="bg1"/>
              </a:solidFill>
              <a:latin typeface="源真ゴシック Regular" panose="020B0302020203020207" pitchFamily="50" charset="-128"/>
              <a:ea typeface="源真ゴシック Regular" panose="020B0302020203020207" pitchFamily="50" charset="-128"/>
              <a:cs typeface="源真ゴシック Regular" panose="020B0302020203020207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9598392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985648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3053561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259397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3069372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4546585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7133658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Object</a:t>
            </a:r>
            <a:r>
              <a:rPr kumimoji="1" lang="ja-JP" altLang="en-US" baseline="0" dirty="0" smtClean="0"/>
              <a:t> が </a:t>
            </a:r>
            <a:r>
              <a:rPr kumimoji="1" lang="en-US" altLang="ja-JP" baseline="0" dirty="0" err="1" smtClean="0"/>
              <a:t>SerializedObject</a:t>
            </a:r>
            <a:r>
              <a:rPr kumimoji="1" lang="en-US" altLang="ja-JP" baseline="0" dirty="0" smtClean="0"/>
              <a:t> </a:t>
            </a:r>
            <a:r>
              <a:rPr kumimoji="1" lang="ja-JP" altLang="en-US" baseline="0" dirty="0" smtClean="0"/>
              <a:t>を経由して </a:t>
            </a:r>
            <a:r>
              <a:rPr kumimoji="1" lang="en-US" altLang="ja-JP" baseline="0" dirty="0" smtClean="0"/>
              <a:t>YAML </a:t>
            </a:r>
            <a:r>
              <a:rPr kumimoji="1" lang="ja-JP" altLang="en-US" baseline="0" dirty="0" smtClean="0"/>
              <a:t>を吐き出すのは知識として知っていて欲しい。</a:t>
            </a:r>
            <a:endParaRPr kumimoji="1" lang="en-US" altLang="ja-JP" baseline="0" dirty="0" smtClean="0"/>
          </a:p>
          <a:p>
            <a:r>
              <a:rPr kumimoji="1" lang="ja-JP" altLang="en-US" baseline="0" dirty="0" smtClean="0"/>
              <a:t>手段はその時の自分が持っている技術を使ってください。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6267321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4478840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4907931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6740247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755519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33598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883199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8367288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612475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4067021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7180507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93351126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6084708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7824425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68348342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27072804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938555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7461041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32543154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27664132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50368249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60837795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03162668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53995478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63185849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04849676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8169002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668602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55366372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57585426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07448858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19772676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70422777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41732279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78994207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85089937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44657080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23892615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300499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9165116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76128829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37902256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53248816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22557098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77321449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48464701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82009953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92904942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79055439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948902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>
            <a:spLocks noGrp="1"/>
          </p:cNvSpPr>
          <p:nvPr>
            <p:ph type="body" idx="1"/>
          </p:nvPr>
        </p:nvSpPr>
        <p:spPr>
          <a:xfrm>
            <a:off x="3491887" y="2961506"/>
            <a:ext cx="4441305" cy="2181995"/>
          </a:xfrm>
          <a:prstGeom prst="rect">
            <a:avLst/>
          </a:prstGeom>
        </p:spPr>
        <p:txBody>
          <a:bodyPr/>
          <a:lstStyle>
            <a:lvl1pPr>
              <a:spcBef>
                <a:spcPts val="300"/>
              </a:spcBef>
              <a:defRPr sz="1600">
                <a:solidFill>
                  <a:srgbClr val="FFFFFF"/>
                </a:solidFill>
              </a:defRPr>
            </a:lvl1pPr>
            <a:lvl2pPr>
              <a:spcBef>
                <a:spcPts val="300"/>
              </a:spcBef>
              <a:defRPr sz="1600">
                <a:solidFill>
                  <a:srgbClr val="FFFFFF"/>
                </a:solidFill>
              </a:defRPr>
            </a:lvl2pPr>
            <a:lvl3pPr>
              <a:spcBef>
                <a:spcPts val="300"/>
              </a:spcBef>
              <a:defRPr sz="1600">
                <a:solidFill>
                  <a:srgbClr val="FFFFFF"/>
                </a:solidFill>
              </a:defRPr>
            </a:lvl3pPr>
            <a:lvl4pPr>
              <a:spcBef>
                <a:spcPts val="300"/>
              </a:spcBef>
              <a:defRPr sz="1600">
                <a:solidFill>
                  <a:srgbClr val="FFFFFF"/>
                </a:solidFill>
              </a:defRPr>
            </a:lvl4pPr>
            <a:lvl5pPr>
              <a:spcBef>
                <a:spcPts val="300"/>
              </a:spcBef>
              <a:defRPr sz="1600">
                <a:solidFill>
                  <a:srgbClr val="FFFFFF"/>
                </a:solidFill>
              </a:defRPr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altLang="ja-JP" sz="1600" smtClean="0">
                <a:solidFill>
                  <a:srgbClr val="FFFFFF"/>
                </a:solidFill>
              </a:rPr>
              <a:t>Click to edit Master text styles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lang="en-US" altLang="ja-JP" sz="1600" smtClean="0">
                <a:solidFill>
                  <a:srgbClr val="FFFFFF"/>
                </a:solidFill>
              </a:rPr>
              <a:t>Second level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lang="en-US" altLang="ja-JP" sz="1600" smtClean="0">
                <a:solidFill>
                  <a:srgbClr val="FFFFFF"/>
                </a:solidFill>
              </a:rPr>
              <a:t>Third level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lang="en-US" altLang="ja-JP" sz="1600" smtClean="0">
                <a:solidFill>
                  <a:srgbClr val="FFFFFF"/>
                </a:solidFill>
              </a:rPr>
              <a:t>Fourth level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lang="en-US" altLang="ja-JP" sz="1600" smtClean="0">
                <a:solidFill>
                  <a:srgbClr val="FFFFFF"/>
                </a:solidFill>
              </a:rPr>
              <a:t>Fifth level</a:t>
            </a:r>
            <a:endParaRPr sz="1600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 og indholdsobjekt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7"/>
          <p:cNvSpPr>
            <a:spLocks noGrp="1"/>
          </p:cNvSpPr>
          <p:nvPr>
            <p:ph type="title"/>
          </p:nvPr>
        </p:nvSpPr>
        <p:spPr>
          <a:xfrm>
            <a:off x="683568" y="1851672"/>
            <a:ext cx="5083124" cy="1288827"/>
          </a:xfrm>
          <a:prstGeom prst="rect">
            <a:avLst/>
          </a:prstGeom>
        </p:spPr>
        <p:txBody>
          <a:bodyPr/>
          <a:lstStyle>
            <a:lvl1pPr>
              <a:defRPr sz="3600"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altLang="ja-JP" sz="3600" smtClean="0">
                <a:solidFill>
                  <a:srgbClr val="FFFFFF"/>
                </a:solidFill>
              </a:rPr>
              <a:t>Click to edit Master title style</a:t>
            </a:r>
            <a:endParaRPr sz="3600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altLang="ja-JP" sz="4400" smtClean="0">
                <a:solidFill>
                  <a:srgbClr val="3A3A3D"/>
                </a:solidFill>
              </a:rPr>
              <a:t>Click to edit Master title style</a:t>
            </a:r>
            <a:endParaRPr sz="4400">
              <a:solidFill>
                <a:srgbClr val="3A3A3D"/>
              </a:solidFill>
            </a:endParaRPr>
          </a:p>
        </p:txBody>
      </p:sp>
      <p:sp>
        <p:nvSpPr>
          <p:cNvPr id="10" name="Shape 10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altLang="ja-JP" sz="2400" smtClean="0">
                <a:solidFill>
                  <a:srgbClr val="3A3A3D"/>
                </a:solidFill>
              </a:rPr>
              <a:t>Click to edit Master text styles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lang="en-US" altLang="ja-JP" sz="2400" smtClean="0">
                <a:solidFill>
                  <a:srgbClr val="3A3A3D"/>
                </a:solidFill>
              </a:rPr>
              <a:t>Second level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lang="en-US" altLang="ja-JP" sz="2400" smtClean="0">
                <a:solidFill>
                  <a:srgbClr val="3A3A3D"/>
                </a:solidFill>
              </a:rPr>
              <a:t>Third level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lang="en-US" altLang="ja-JP" sz="2400" smtClean="0">
                <a:solidFill>
                  <a:srgbClr val="3A3A3D"/>
                </a:solidFill>
              </a:rPr>
              <a:t>Fourth level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lang="en-US" altLang="ja-JP" sz="2400" smtClean="0">
                <a:solidFill>
                  <a:srgbClr val="3A3A3D"/>
                </a:solidFill>
              </a:rPr>
              <a:t>Fifth level</a:t>
            </a:r>
            <a:endParaRPr sz="2400">
              <a:solidFill>
                <a:srgbClr val="3A3A3D"/>
              </a:solidFill>
            </a:endParaRPr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6_Picture with Caption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4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0526" cy="5143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" name="image4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2155" y="-6076"/>
            <a:ext cx="9180513" cy="5164039"/>
          </a:xfrm>
          <a:prstGeom prst="rect">
            <a:avLst/>
          </a:prstGeom>
          <a:ln w="12700">
            <a:miter lim="400000"/>
          </a:ln>
        </p:spPr>
      </p:pic>
      <p:sp>
        <p:nvSpPr>
          <p:cNvPr id="14" name="Shape 14"/>
          <p:cNvSpPr>
            <a:spLocks noGrp="1"/>
          </p:cNvSpPr>
          <p:nvPr>
            <p:ph type="title"/>
          </p:nvPr>
        </p:nvSpPr>
        <p:spPr>
          <a:xfrm>
            <a:off x="874225" y="2420418"/>
            <a:ext cx="7442201" cy="1288827"/>
          </a:xfrm>
          <a:prstGeom prst="rect">
            <a:avLst/>
          </a:prstGeom>
        </p:spPr>
        <p:txBody>
          <a:bodyPr/>
          <a:lstStyle>
            <a:lvl1pPr algn="ctr">
              <a:defRPr sz="1600"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altLang="ja-JP" sz="1600" smtClean="0">
                <a:solidFill>
                  <a:srgbClr val="FFFFFF"/>
                </a:solidFill>
              </a:rPr>
              <a:t>Click to edit Master title style</a:t>
            </a:r>
            <a:endParaRPr sz="1600">
              <a:solidFill>
                <a:srgbClr val="FFFFFF"/>
              </a:solidFill>
            </a:endParaRPr>
          </a:p>
        </p:txBody>
      </p:sp>
      <p:pic>
        <p:nvPicPr>
          <p:cNvPr id="15" name="image5.pdf" descr="logo_white.eps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488090" y="1923682"/>
            <a:ext cx="2167822" cy="79208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6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457200" y="376315"/>
            <a:ext cx="8229600" cy="13596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3A3A3D"/>
                </a:solidFill>
              </a:rPr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457200" y="1736006"/>
            <a:ext cx="7391400" cy="34074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3A3A3D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3A3A3D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3A3A3D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3A3A3D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3A3A3D"/>
                </a:solidFill>
              </a:rPr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transition spd="med"/>
  <p:txStyles>
    <p:titleStyle>
      <a:lvl1pPr eaLnBrk="1" hangingPunct="1">
        <a:defRPr kumimoji="1" sz="4400">
          <a:solidFill>
            <a:srgbClr val="3A3A3D"/>
          </a:solidFill>
          <a:latin typeface="Helvetica Neue"/>
          <a:ea typeface="Helvetica Neue"/>
          <a:cs typeface="Helvetica Neue"/>
          <a:sym typeface="Helvetica Neue"/>
        </a:defRPr>
      </a:lvl1pPr>
      <a:lvl2pPr eaLnBrk="1" hangingPunct="1">
        <a:defRPr kumimoji="1" sz="4400">
          <a:solidFill>
            <a:srgbClr val="3A3A3D"/>
          </a:solidFill>
          <a:latin typeface="Helvetica Neue"/>
          <a:ea typeface="Helvetica Neue"/>
          <a:cs typeface="Helvetica Neue"/>
          <a:sym typeface="Helvetica Neue"/>
        </a:defRPr>
      </a:lvl2pPr>
      <a:lvl3pPr eaLnBrk="1" hangingPunct="1">
        <a:defRPr kumimoji="1" sz="4400">
          <a:solidFill>
            <a:srgbClr val="3A3A3D"/>
          </a:solidFill>
          <a:latin typeface="Helvetica Neue"/>
          <a:ea typeface="Helvetica Neue"/>
          <a:cs typeface="Helvetica Neue"/>
          <a:sym typeface="Helvetica Neue"/>
        </a:defRPr>
      </a:lvl3pPr>
      <a:lvl4pPr eaLnBrk="1" hangingPunct="1">
        <a:defRPr kumimoji="1" sz="4400">
          <a:solidFill>
            <a:srgbClr val="3A3A3D"/>
          </a:solidFill>
          <a:latin typeface="Helvetica Neue"/>
          <a:ea typeface="Helvetica Neue"/>
          <a:cs typeface="Helvetica Neue"/>
          <a:sym typeface="Helvetica Neue"/>
        </a:defRPr>
      </a:lvl4pPr>
      <a:lvl5pPr eaLnBrk="1" hangingPunct="1">
        <a:defRPr kumimoji="1" sz="4400">
          <a:solidFill>
            <a:srgbClr val="3A3A3D"/>
          </a:solidFill>
          <a:latin typeface="Helvetica Neue"/>
          <a:ea typeface="Helvetica Neue"/>
          <a:cs typeface="Helvetica Neue"/>
          <a:sym typeface="Helvetica Neue"/>
        </a:defRPr>
      </a:lvl5pPr>
      <a:lvl6pPr indent="457200" eaLnBrk="1" hangingPunct="1">
        <a:defRPr kumimoji="1" sz="4400">
          <a:solidFill>
            <a:srgbClr val="3A3A3D"/>
          </a:solidFill>
          <a:latin typeface="Helvetica Neue"/>
          <a:ea typeface="Helvetica Neue"/>
          <a:cs typeface="Helvetica Neue"/>
          <a:sym typeface="Helvetica Neue"/>
        </a:defRPr>
      </a:lvl6pPr>
      <a:lvl7pPr indent="914400" eaLnBrk="1" hangingPunct="1">
        <a:defRPr kumimoji="1" sz="4400">
          <a:solidFill>
            <a:srgbClr val="3A3A3D"/>
          </a:solidFill>
          <a:latin typeface="Helvetica Neue"/>
          <a:ea typeface="Helvetica Neue"/>
          <a:cs typeface="Helvetica Neue"/>
          <a:sym typeface="Helvetica Neue"/>
        </a:defRPr>
      </a:lvl7pPr>
      <a:lvl8pPr indent="1371600" eaLnBrk="1" hangingPunct="1">
        <a:defRPr kumimoji="1" sz="4400">
          <a:solidFill>
            <a:srgbClr val="3A3A3D"/>
          </a:solidFill>
          <a:latin typeface="Helvetica Neue"/>
          <a:ea typeface="Helvetica Neue"/>
          <a:cs typeface="Helvetica Neue"/>
          <a:sym typeface="Helvetica Neue"/>
        </a:defRPr>
      </a:lvl8pPr>
      <a:lvl9pPr indent="1828800" eaLnBrk="1" hangingPunct="1">
        <a:defRPr kumimoji="1" sz="4400">
          <a:solidFill>
            <a:srgbClr val="3A3A3D"/>
          </a:solidFill>
          <a:latin typeface="Helvetica Neue"/>
          <a:ea typeface="Helvetica Neue"/>
          <a:cs typeface="Helvetica Neue"/>
          <a:sym typeface="Helvetica Neue"/>
        </a:defRPr>
      </a:lvl9pPr>
    </p:titleStyle>
    <p:bodyStyle>
      <a:lvl1pPr eaLnBrk="1" hangingPunct="1">
        <a:spcBef>
          <a:spcPts val="500"/>
        </a:spcBef>
        <a:defRPr kumimoji="1" sz="2400">
          <a:solidFill>
            <a:srgbClr val="3A3A3D"/>
          </a:solidFill>
          <a:latin typeface="Helvetica Neue"/>
          <a:ea typeface="Helvetica Neue"/>
          <a:cs typeface="Helvetica Neue"/>
          <a:sym typeface="Helvetica Neue"/>
        </a:defRPr>
      </a:lvl1pPr>
      <a:lvl2pPr indent="457200" eaLnBrk="1" hangingPunct="1">
        <a:spcBef>
          <a:spcPts val="500"/>
        </a:spcBef>
        <a:defRPr kumimoji="1" sz="2400">
          <a:solidFill>
            <a:srgbClr val="3A3A3D"/>
          </a:solidFill>
          <a:latin typeface="Helvetica Neue"/>
          <a:ea typeface="Helvetica Neue"/>
          <a:cs typeface="Helvetica Neue"/>
          <a:sym typeface="Helvetica Neue"/>
        </a:defRPr>
      </a:lvl2pPr>
      <a:lvl3pPr indent="914400" eaLnBrk="1" hangingPunct="1">
        <a:spcBef>
          <a:spcPts val="500"/>
        </a:spcBef>
        <a:defRPr kumimoji="1" sz="2400">
          <a:solidFill>
            <a:srgbClr val="3A3A3D"/>
          </a:solidFill>
          <a:latin typeface="Helvetica Neue"/>
          <a:ea typeface="Helvetica Neue"/>
          <a:cs typeface="Helvetica Neue"/>
          <a:sym typeface="Helvetica Neue"/>
        </a:defRPr>
      </a:lvl3pPr>
      <a:lvl4pPr indent="1371600" eaLnBrk="1" hangingPunct="1">
        <a:spcBef>
          <a:spcPts val="500"/>
        </a:spcBef>
        <a:defRPr kumimoji="1" sz="2400">
          <a:solidFill>
            <a:srgbClr val="3A3A3D"/>
          </a:solidFill>
          <a:latin typeface="Helvetica Neue"/>
          <a:ea typeface="Helvetica Neue"/>
          <a:cs typeface="Helvetica Neue"/>
          <a:sym typeface="Helvetica Neue"/>
        </a:defRPr>
      </a:lvl4pPr>
      <a:lvl5pPr indent="1828800" eaLnBrk="1" hangingPunct="1">
        <a:spcBef>
          <a:spcPts val="500"/>
        </a:spcBef>
        <a:defRPr kumimoji="1" sz="2400">
          <a:solidFill>
            <a:srgbClr val="3A3A3D"/>
          </a:solidFill>
          <a:latin typeface="Helvetica Neue"/>
          <a:ea typeface="Helvetica Neue"/>
          <a:cs typeface="Helvetica Neue"/>
          <a:sym typeface="Helvetica Neue"/>
        </a:defRPr>
      </a:lvl5pPr>
      <a:lvl6pPr indent="2286000" eaLnBrk="1" hangingPunct="1">
        <a:spcBef>
          <a:spcPts val="500"/>
        </a:spcBef>
        <a:defRPr kumimoji="1" sz="2400">
          <a:solidFill>
            <a:srgbClr val="3A3A3D"/>
          </a:solidFill>
          <a:latin typeface="Helvetica Neue"/>
          <a:ea typeface="Helvetica Neue"/>
          <a:cs typeface="Helvetica Neue"/>
          <a:sym typeface="Helvetica Neue"/>
        </a:defRPr>
      </a:lvl6pPr>
      <a:lvl7pPr indent="2743200" eaLnBrk="1" hangingPunct="1">
        <a:spcBef>
          <a:spcPts val="500"/>
        </a:spcBef>
        <a:defRPr kumimoji="1" sz="2400">
          <a:solidFill>
            <a:srgbClr val="3A3A3D"/>
          </a:solidFill>
          <a:latin typeface="Helvetica Neue"/>
          <a:ea typeface="Helvetica Neue"/>
          <a:cs typeface="Helvetica Neue"/>
          <a:sym typeface="Helvetica Neue"/>
        </a:defRPr>
      </a:lvl7pPr>
      <a:lvl8pPr indent="3200400" eaLnBrk="1" hangingPunct="1">
        <a:spcBef>
          <a:spcPts val="500"/>
        </a:spcBef>
        <a:defRPr kumimoji="1" sz="2400">
          <a:solidFill>
            <a:srgbClr val="3A3A3D"/>
          </a:solidFill>
          <a:latin typeface="Helvetica Neue"/>
          <a:ea typeface="Helvetica Neue"/>
          <a:cs typeface="Helvetica Neue"/>
          <a:sym typeface="Helvetica Neue"/>
        </a:defRPr>
      </a:lvl8pPr>
      <a:lvl9pPr indent="3657600" eaLnBrk="1" hangingPunct="1">
        <a:spcBef>
          <a:spcPts val="500"/>
        </a:spcBef>
        <a:defRPr kumimoji="1" sz="2400">
          <a:solidFill>
            <a:srgbClr val="3A3A3D"/>
          </a:solidFill>
          <a:latin typeface="Helvetica Neue"/>
          <a:ea typeface="Helvetica Neue"/>
          <a:cs typeface="Helvetica Neue"/>
          <a:sym typeface="Helvetica Neue"/>
        </a:defRPr>
      </a:lvl9pPr>
    </p:bodyStyle>
    <p:otherStyle>
      <a:lvl1pPr algn="r" eaLnBrk="1" hangingPunct="1">
        <a:defRPr kumimoji="1" sz="1200">
          <a:solidFill>
            <a:schemeClr val="tx1"/>
          </a:solidFill>
          <a:latin typeface="+mn-lt"/>
          <a:ea typeface="+mn-ea"/>
          <a:cs typeface="+mn-cs"/>
          <a:sym typeface="Arial"/>
        </a:defRPr>
      </a:lvl1pPr>
      <a:lvl2pPr indent="457200" algn="r" eaLnBrk="1" hangingPunct="1">
        <a:defRPr kumimoji="1" sz="1200">
          <a:solidFill>
            <a:schemeClr val="tx1"/>
          </a:solidFill>
          <a:latin typeface="+mn-lt"/>
          <a:ea typeface="+mn-ea"/>
          <a:cs typeface="+mn-cs"/>
          <a:sym typeface="Arial"/>
        </a:defRPr>
      </a:lvl2pPr>
      <a:lvl3pPr indent="914400" algn="r" eaLnBrk="1" hangingPunct="1">
        <a:defRPr kumimoji="1" sz="1200">
          <a:solidFill>
            <a:schemeClr val="tx1"/>
          </a:solidFill>
          <a:latin typeface="+mn-lt"/>
          <a:ea typeface="+mn-ea"/>
          <a:cs typeface="+mn-cs"/>
          <a:sym typeface="Arial"/>
        </a:defRPr>
      </a:lvl3pPr>
      <a:lvl4pPr indent="1371600" algn="r" eaLnBrk="1" hangingPunct="1">
        <a:defRPr kumimoji="1" sz="1200">
          <a:solidFill>
            <a:schemeClr val="tx1"/>
          </a:solidFill>
          <a:latin typeface="+mn-lt"/>
          <a:ea typeface="+mn-ea"/>
          <a:cs typeface="+mn-cs"/>
          <a:sym typeface="Arial"/>
        </a:defRPr>
      </a:lvl4pPr>
      <a:lvl5pPr indent="1828800" algn="r" eaLnBrk="1" hangingPunct="1">
        <a:defRPr kumimoji="1" sz="1200">
          <a:solidFill>
            <a:schemeClr val="tx1"/>
          </a:solidFill>
          <a:latin typeface="+mn-lt"/>
          <a:ea typeface="+mn-ea"/>
          <a:cs typeface="+mn-cs"/>
          <a:sym typeface="Arial"/>
        </a:defRPr>
      </a:lvl5pPr>
      <a:lvl6pPr indent="2286000" algn="r" eaLnBrk="1" hangingPunct="1">
        <a:defRPr kumimoji="1" sz="1200">
          <a:solidFill>
            <a:schemeClr val="tx1"/>
          </a:solidFill>
          <a:latin typeface="+mn-lt"/>
          <a:ea typeface="+mn-ea"/>
          <a:cs typeface="+mn-cs"/>
          <a:sym typeface="Arial"/>
        </a:defRPr>
      </a:lvl6pPr>
      <a:lvl7pPr indent="2743200" algn="r" eaLnBrk="1" hangingPunct="1">
        <a:defRPr kumimoji="1" sz="1200">
          <a:solidFill>
            <a:schemeClr val="tx1"/>
          </a:solidFill>
          <a:latin typeface="+mn-lt"/>
          <a:ea typeface="+mn-ea"/>
          <a:cs typeface="+mn-cs"/>
          <a:sym typeface="Arial"/>
        </a:defRPr>
      </a:lvl7pPr>
      <a:lvl8pPr indent="3200400" algn="r" eaLnBrk="1" hangingPunct="1">
        <a:defRPr kumimoji="1" sz="1200">
          <a:solidFill>
            <a:schemeClr val="tx1"/>
          </a:solidFill>
          <a:latin typeface="+mn-lt"/>
          <a:ea typeface="+mn-ea"/>
          <a:cs typeface="+mn-cs"/>
          <a:sym typeface="Arial"/>
        </a:defRPr>
      </a:lvl8pPr>
      <a:lvl9pPr indent="3657600" algn="r" eaLnBrk="1" hangingPunct="1">
        <a:defRPr kumimoji="1" sz="1200">
          <a:solidFill>
            <a:schemeClr val="tx1"/>
          </a:solidFill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8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5.png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9.jp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0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0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0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://powstudios.com/" TargetMode="External"/><Relationship Id="rId4" Type="http://schemas.openxmlformats.org/officeDocument/2006/relationships/image" Target="../media/image17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3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1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2.png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3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5.jpg"/><Relationship Id="rId4" Type="http://schemas.openxmlformats.org/officeDocument/2006/relationships/image" Target="../media/image54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4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6.gif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6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7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7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8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9.jp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3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3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0.pn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3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3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jp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3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3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3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3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3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3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emf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3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emf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jpg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emf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emf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emf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emf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emf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emf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3.jpg"/><Relationship Id="rId4" Type="http://schemas.openxmlformats.org/officeDocument/2006/relationships/image" Target="../media/image22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6.gif"/><Relationship Id="rId4" Type="http://schemas.openxmlformats.org/officeDocument/2006/relationships/image" Target="../media/image11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qiita.com/kyusyukeigo/private/6130429ab4a78702813f" TargetMode="External"/><Relationship Id="rId5" Type="http://schemas.openxmlformats.org/officeDocument/2006/relationships/image" Target="../media/image28.jpg"/><Relationship Id="rId4" Type="http://schemas.openxmlformats.org/officeDocument/2006/relationships/image" Target="../media/image27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gi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gi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gi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nchan828/unite2015tokyo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e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11.emf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jpeg"/><Relationship Id="rId4" Type="http://schemas.openxmlformats.org/officeDocument/2006/relationships/image" Target="../media/image13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7" Type="http://schemas.openxmlformats.org/officeDocument/2006/relationships/hyperlink" Target="http://p3x774.web.fc2.com/" TargetMode="External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1.gif"/><Relationship Id="rId5" Type="http://schemas.openxmlformats.org/officeDocument/2006/relationships/image" Target="../media/image40.gif"/><Relationship Id="rId4" Type="http://schemas.openxmlformats.org/officeDocument/2006/relationships/image" Target="../media/image39.gif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hyperlink" Target="http://p3x774.web.fc2.com/" TargetMode="External"/><Relationship Id="rId3" Type="http://schemas.openxmlformats.org/officeDocument/2006/relationships/image" Target="../media/image11.emf"/><Relationship Id="rId7" Type="http://schemas.openxmlformats.org/officeDocument/2006/relationships/image" Target="../media/image41.gif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0.gif"/><Relationship Id="rId5" Type="http://schemas.openxmlformats.org/officeDocument/2006/relationships/image" Target="../media/image39.gif"/><Relationship Id="rId4" Type="http://schemas.openxmlformats.org/officeDocument/2006/relationships/image" Target="../media/image42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gif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emf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gif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emf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5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5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5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6.jp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6.jp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6.jp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6.jp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6.jp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6.jp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7.gif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qiita.com/kyusyukeigo/private/794b400b549f028974b8" TargetMode="Externa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qiita.com/kyusyukeigo/private/794b400b549f028974b8" TargetMode="Externa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qiita.com/kyusyukeigo/private/794b400b549f028974b8" TargetMode="Externa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qiita.com/kyusyukeigo/private/794b400b549f028974b8" TargetMode="Externa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>
            <a:spLocks noGrp="1"/>
          </p:cNvSpPr>
          <p:nvPr>
            <p:ph type="body" idx="1"/>
          </p:nvPr>
        </p:nvSpPr>
        <p:spPr>
          <a:xfrm>
            <a:off x="3491887" y="2961509"/>
            <a:ext cx="4901402" cy="690365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spcBef>
                <a:spcPts val="400"/>
              </a:spcBef>
              <a:defRPr sz="1800"/>
            </a:lvl1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 lang="ja-JP" altLang="en-US" sz="2400" dirty="0" smtClean="0">
                <a:solidFill>
                  <a:srgbClr val="FFFFFF"/>
                </a:solidFill>
                <a:latin typeface="源真ゴシック Heavy" panose="020B0702020203020207" pitchFamily="50" charset="-128"/>
                <a:ea typeface="源真ゴシック Heavy" panose="020B0702020203020207" pitchFamily="50" charset="-128"/>
                <a:cs typeface="源真ゴシック Heavy" panose="020B0702020203020207" pitchFamily="50" charset="-128"/>
              </a:rPr>
              <a:t>エディター拡張マニアクス </a:t>
            </a:r>
            <a:r>
              <a:rPr lang="en-US" altLang="ja-JP" sz="2400" dirty="0" smtClean="0">
                <a:solidFill>
                  <a:srgbClr val="FFFFFF"/>
                </a:solidFill>
                <a:latin typeface="源真ゴシック Heavy" panose="020B0702020203020207" pitchFamily="50" charset="-128"/>
                <a:ea typeface="源真ゴシック Heavy" panose="020B0702020203020207" pitchFamily="50" charset="-128"/>
                <a:cs typeface="源真ゴシック Heavy" panose="020B0702020203020207" pitchFamily="50" charset="-128"/>
              </a:rPr>
              <a:t>2015</a:t>
            </a:r>
            <a:endParaRPr sz="2400" dirty="0">
              <a:solidFill>
                <a:srgbClr val="FFFFFF"/>
              </a:solidFill>
              <a:latin typeface="源真ゴシック Heavy" panose="020B0702020203020207" pitchFamily="50" charset="-128"/>
              <a:ea typeface="源真ゴシック Heavy" panose="020B0702020203020207" pitchFamily="50" charset="-128"/>
              <a:cs typeface="源真ゴシック Heavy" panose="020B0702020203020207" pitchFamily="50" charset="-128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72473" y="4754869"/>
            <a:ext cx="1219200" cy="369330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bg1"/>
            </a:solidFill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ja-JP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87037" y="4754869"/>
            <a:ext cx="2131351" cy="21544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ja-JP" sz="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entury Gothic"/>
                <a:ea typeface="Century Gothic"/>
                <a:cs typeface="Century Gothic"/>
                <a:sym typeface="Century Gothic"/>
              </a:rPr>
              <a:t>COPYRIGHT 2015 ©</a:t>
            </a:r>
            <a:r>
              <a:rPr kumimoji="0" lang="en-US" altLang="ja-JP" sz="8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kumimoji="0" lang="en-US" altLang="ja-JP" sz="800" b="1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entury Gothic"/>
                <a:ea typeface="Century Gothic"/>
                <a:cs typeface="Century Gothic"/>
                <a:sym typeface="Century Gothic"/>
              </a:rPr>
              <a:t>UNITY TECHNOLOGIES</a:t>
            </a:r>
            <a:endParaRPr kumimoji="0" lang="ja-JP" altLang="en-US" sz="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" name="Shape 54"/>
          <p:cNvSpPr txBox="1">
            <a:spLocks/>
          </p:cNvSpPr>
          <p:nvPr/>
        </p:nvSpPr>
        <p:spPr>
          <a:xfrm>
            <a:off x="3618089" y="4415950"/>
            <a:ext cx="1851300" cy="52358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eaLnBrk="1" hangingPunct="1">
              <a:defRPr kumimoji="1" sz="44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eaLnBrk="1" hangingPunct="1">
              <a:defRPr kumimoji="1" sz="4400">
                <a:solidFill>
                  <a:srgbClr val="3A3A3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eaLnBrk="1" hangingPunct="1">
              <a:defRPr kumimoji="1" sz="4400">
                <a:solidFill>
                  <a:srgbClr val="3A3A3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eaLnBrk="1" hangingPunct="1">
              <a:defRPr kumimoji="1" sz="4400">
                <a:solidFill>
                  <a:srgbClr val="3A3A3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eaLnBrk="1" hangingPunct="1">
              <a:defRPr kumimoji="1" sz="4400">
                <a:solidFill>
                  <a:srgbClr val="3A3A3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57200" eaLnBrk="1" hangingPunct="1">
              <a:defRPr kumimoji="1" sz="4400">
                <a:solidFill>
                  <a:srgbClr val="3A3A3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914400" eaLnBrk="1" hangingPunct="1">
              <a:defRPr kumimoji="1" sz="4400">
                <a:solidFill>
                  <a:srgbClr val="3A3A3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1371600" eaLnBrk="1" hangingPunct="1">
              <a:defRPr kumimoji="1" sz="4400">
                <a:solidFill>
                  <a:srgbClr val="3A3A3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1828800" eaLnBrk="1" hangingPunct="1">
              <a:defRPr kumimoji="1" sz="4400">
                <a:solidFill>
                  <a:srgbClr val="3A3A3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algn="r">
              <a:defRPr sz="1800">
                <a:solidFill>
                  <a:srgbClr val="000000"/>
                </a:solidFill>
              </a:defRPr>
            </a:pPr>
            <a:endParaRPr lang="ja-JP" altLang="en-US" sz="3200" dirty="0">
              <a:solidFill>
                <a:schemeClr val="bg1"/>
              </a:solidFill>
              <a:latin typeface="源真ゴシック Heavy" panose="020B0702020203020207" pitchFamily="50" charset="-128"/>
              <a:ea typeface="源真ゴシック Heavy" panose="020B0702020203020207" pitchFamily="50" charset="-128"/>
              <a:cs typeface="源真ゴシック Heavy" panose="020B0702020203020207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0346623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>
            <a:spLocks noGrp="1"/>
          </p:cNvSpPr>
          <p:nvPr>
            <p:ph type="title"/>
          </p:nvPr>
        </p:nvSpPr>
        <p:spPr>
          <a:xfrm>
            <a:off x="683576" y="771552"/>
            <a:ext cx="5083125" cy="3456386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ja-JP" altLang="en-US" sz="2400" dirty="0" smtClean="0">
                <a:solidFill>
                  <a:srgbClr val="FFFFFF"/>
                </a:solidFill>
                <a:latin typeface="源真ゴシック Heavy" panose="020B0702020203020207" pitchFamily="50" charset="-128"/>
                <a:ea typeface="源真ゴシック Heavy" panose="020B0702020203020207" pitchFamily="50" charset="-128"/>
                <a:cs typeface="源真ゴシック Heavy" panose="020B0702020203020207" pitchFamily="50" charset="-128"/>
              </a:rPr>
              <a:t>スプライトアニメーションを題材としたエディター拡張の話</a:t>
            </a:r>
            <a:endParaRPr sz="2400" dirty="0">
              <a:solidFill>
                <a:srgbClr val="FFFFFF"/>
              </a:solidFill>
              <a:latin typeface="源真ゴシック Heavy" panose="020B0702020203020207" pitchFamily="50" charset="-128"/>
              <a:ea typeface="源真ゴシック Heavy" panose="020B0702020203020207" pitchFamily="50" charset="-128"/>
              <a:cs typeface="源真ゴシック Heavy" panose="020B0702020203020207" pitchFamily="50" charset="-128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136848" y="4675978"/>
            <a:ext cx="2181540" cy="373224"/>
            <a:chOff x="136848" y="4675978"/>
            <a:chExt cx="2181540" cy="373224"/>
          </a:xfrm>
        </p:grpSpPr>
        <p:sp>
          <p:nvSpPr>
            <p:cNvPr id="3" name="Rectangle 2"/>
            <p:cNvSpPr/>
            <p:nvPr/>
          </p:nvSpPr>
          <p:spPr>
            <a:xfrm>
              <a:off x="136848" y="4675978"/>
              <a:ext cx="2181540" cy="373224"/>
            </a:xfrm>
            <a:prstGeom prst="rect">
              <a:avLst/>
            </a:prstGeom>
            <a:solidFill>
              <a:srgbClr val="141B21"/>
            </a:solidFill>
            <a:ln w="25400" cap="flat">
              <a:noFill/>
              <a:prstDash val="solid"/>
              <a:beve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ja-JP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187037" y="4754869"/>
              <a:ext cx="2131351" cy="21544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ja-JP" sz="800" b="0" i="0" u="none" strike="noStrike" cap="none" spc="0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Century Gothic"/>
                  <a:ea typeface="Century Gothic"/>
                  <a:cs typeface="Century Gothic"/>
                  <a:sym typeface="Century Gothic"/>
                </a:rPr>
                <a:t>COPYRIGHT 2015 ©</a:t>
              </a:r>
              <a:r>
                <a:rPr kumimoji="0" lang="en-US" altLang="ja-JP" sz="800" b="0" i="0" u="none" strike="noStrike" cap="none" spc="0" normalizeH="0" dirty="0" smtClean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Century Gothic"/>
                  <a:ea typeface="Century Gothic"/>
                  <a:cs typeface="Century Gothic"/>
                  <a:sym typeface="Century Gothic"/>
                </a:rPr>
                <a:t> </a:t>
              </a:r>
              <a:r>
                <a:rPr kumimoji="0" lang="en-US" altLang="ja-JP" sz="800" b="1" i="0" u="none" strike="noStrike" cap="none" spc="0" normalizeH="0" dirty="0" smtClean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Century Gothic"/>
                  <a:ea typeface="Century Gothic"/>
                  <a:cs typeface="Century Gothic"/>
                  <a:sym typeface="Century Gothic"/>
                </a:rPr>
                <a:t>UNITY TECHNOLOGIES</a:t>
              </a:r>
              <a:endParaRPr kumimoji="0" lang="ja-JP" altLang="en-US" sz="8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3521598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C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/>
          </p:cNvSpPr>
          <p:nvPr>
            <p:ph type="title"/>
          </p:nvPr>
        </p:nvSpPr>
        <p:spPr>
          <a:xfrm>
            <a:off x="347957" y="192970"/>
            <a:ext cx="8229600" cy="429303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altLang="ja-JP" sz="2400" dirty="0" err="1">
                <a:solidFill>
                  <a:srgbClr val="FFFFFF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EditorApplication.delayCall</a:t>
            </a:r>
            <a:endParaRPr sz="2400" dirty="0">
              <a:solidFill>
                <a:srgbClr val="FFFFFF"/>
              </a:solidFill>
              <a:latin typeface="源真ゴシック Regular" panose="020B0302020203020207" pitchFamily="50" charset="-128"/>
              <a:ea typeface="源真ゴシック Regular" panose="020B0302020203020207" pitchFamily="50" charset="-128"/>
              <a:cs typeface="源真ゴシック Regular" panose="020B0302020203020207" pitchFamily="50" charset="-128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7957" y="628214"/>
            <a:ext cx="8626710" cy="4235595"/>
          </a:xfrm>
        </p:spPr>
        <p:txBody>
          <a:bodyPr/>
          <a:lstStyle/>
          <a:p>
            <a:endParaRPr lang="en-US" altLang="ja-JP" sz="2000" dirty="0" smtClean="0">
              <a:solidFill>
                <a:schemeClr val="bg1"/>
              </a:solidFill>
              <a:latin typeface="源真ゴシック Regular" panose="020B0302020203020207" pitchFamily="50" charset="-128"/>
              <a:ea typeface="源真ゴシック Regular" panose="020B0302020203020207" pitchFamily="50" charset="-128"/>
              <a:cs typeface="源真ゴシック Regular" panose="020B0302020203020207" pitchFamily="50" charset="-128"/>
            </a:endParaRPr>
          </a:p>
          <a:p>
            <a:r>
              <a:rPr lang="ja-JP" altLang="en-US" sz="2000" dirty="0" smtClean="0">
                <a:solidFill>
                  <a:schemeClr val="bg1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適当な</a:t>
            </a:r>
            <a:r>
              <a:rPr lang="ja-JP" altLang="en-US" sz="2000" dirty="0">
                <a:solidFill>
                  <a:schemeClr val="bg1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実装（どうしようもな</a:t>
            </a:r>
            <a:r>
              <a:rPr lang="ja-JP" altLang="en-US" sz="2000" dirty="0" smtClean="0">
                <a:solidFill>
                  <a:schemeClr val="bg1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い対処）</a:t>
            </a:r>
            <a:r>
              <a:rPr lang="ja-JP" altLang="en-US" sz="2000" dirty="0">
                <a:solidFill>
                  <a:schemeClr val="bg1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を</a:t>
            </a:r>
            <a:r>
              <a:rPr lang="ja-JP" altLang="en-US" sz="2000" dirty="0" smtClean="0">
                <a:solidFill>
                  <a:schemeClr val="bg1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したいとき</a:t>
            </a:r>
            <a:endParaRPr lang="en-US" altLang="ja-JP" sz="2000" dirty="0">
              <a:solidFill>
                <a:schemeClr val="bg1"/>
              </a:solidFill>
              <a:latin typeface="源真ゴシック Regular" panose="020B0302020203020207" pitchFamily="50" charset="-128"/>
              <a:ea typeface="源真ゴシック Regular" panose="020B0302020203020207" pitchFamily="50" charset="-128"/>
              <a:cs typeface="源真ゴシック Regular" panose="020B0302020203020207" pitchFamily="50" charset="-128"/>
            </a:endParaRPr>
          </a:p>
        </p:txBody>
      </p:sp>
      <p:pic>
        <p:nvPicPr>
          <p:cNvPr id="6" name="Picture 5" descr="unity-logo-cut-bottom-red-rgb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8496" y="0"/>
            <a:ext cx="1954144" cy="2436224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533956" y="1774662"/>
            <a:ext cx="632404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</a:t>
            </a:r>
            <a:r>
              <a:rPr lang="en-US" altLang="ja-JP" dirty="0">
                <a:solidFill>
                  <a:srgbClr val="66D9EF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void</a:t>
            </a:r>
            <a:r>
              <a:rPr lang="en-US" altLang="ja-JP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</a:t>
            </a:r>
            <a:r>
              <a:rPr lang="en-US" altLang="ja-JP" dirty="0" err="1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OnValidate</a:t>
            </a:r>
            <a:r>
              <a:rPr lang="en-US" altLang="ja-JP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()</a:t>
            </a:r>
          </a:p>
          <a:p>
            <a:r>
              <a:rPr lang="ja-JP" altLang="en-US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</a:t>
            </a:r>
            <a:r>
              <a:rPr lang="en-US" altLang="ja-JP" dirty="0" smtClean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{</a:t>
            </a:r>
            <a:endParaRPr lang="en-US" altLang="ja-JP" dirty="0">
              <a:solidFill>
                <a:srgbClr val="F8F8F2"/>
              </a:solidFill>
              <a:highlight>
                <a:srgbClr val="222C37"/>
              </a:highlight>
              <a:latin typeface="Consolas" panose="020B0609020204030204" pitchFamily="49" charset="0"/>
            </a:endParaRPr>
          </a:p>
          <a:p>
            <a:r>
              <a:rPr lang="en-US" altLang="ja-JP" dirty="0" smtClean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   </a:t>
            </a:r>
            <a:r>
              <a:rPr lang="en-US" altLang="ja-JP" dirty="0" err="1" smtClean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DestroyImmediate</a:t>
            </a:r>
            <a:r>
              <a:rPr lang="en-US" altLang="ja-JP" dirty="0" smtClean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(go</a:t>
            </a:r>
            <a:r>
              <a:rPr lang="en-US" altLang="ja-JP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altLang="ja-JP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   </a:t>
            </a:r>
            <a:r>
              <a:rPr lang="en-US" altLang="ja-JP" dirty="0" smtClean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go </a:t>
            </a:r>
            <a:r>
              <a:rPr lang="en-US" altLang="ja-JP" dirty="0">
                <a:solidFill>
                  <a:srgbClr val="F9267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=</a:t>
            </a:r>
            <a:r>
              <a:rPr lang="en-US" altLang="ja-JP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</a:t>
            </a:r>
            <a:r>
              <a:rPr lang="en-US" altLang="ja-JP" dirty="0">
                <a:solidFill>
                  <a:srgbClr val="66D9EF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null</a:t>
            </a:r>
            <a:r>
              <a:rPr lang="en-US" altLang="ja-JP" dirty="0" smtClean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;</a:t>
            </a:r>
            <a:endParaRPr lang="en-US" altLang="ja-JP" dirty="0">
              <a:solidFill>
                <a:srgbClr val="F8F8F2"/>
              </a:solidFill>
              <a:highlight>
                <a:srgbClr val="222C37"/>
              </a:highlight>
              <a:latin typeface="Consolas" panose="020B0609020204030204" pitchFamily="49" charset="0"/>
            </a:endParaRPr>
          </a:p>
          <a:p>
            <a:r>
              <a:rPr lang="ja-JP" altLang="en-US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</a:t>
            </a:r>
            <a:r>
              <a:rPr lang="en-US" altLang="ja-JP" dirty="0" smtClean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}</a:t>
            </a:r>
            <a:endParaRPr lang="ja-JP" alt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4462757" y="1763622"/>
            <a:ext cx="3927030" cy="765996"/>
            <a:chOff x="3984978" y="1071577"/>
            <a:chExt cx="5351538" cy="1526391"/>
          </a:xfrm>
        </p:grpSpPr>
        <p:sp>
          <p:nvSpPr>
            <p:cNvPr id="17" name="Rectangular Callout 16"/>
            <p:cNvSpPr/>
            <p:nvPr/>
          </p:nvSpPr>
          <p:spPr>
            <a:xfrm>
              <a:off x="3984978" y="1071577"/>
              <a:ext cx="5351538" cy="1526391"/>
            </a:xfrm>
            <a:prstGeom prst="wedgeRectCallout">
              <a:avLst>
                <a:gd name="adj1" fmla="val -91585"/>
                <a:gd name="adj2" fmla="val -24080"/>
              </a:avLst>
            </a:prstGeom>
            <a:solidFill>
              <a:srgbClr val="FFFFFF"/>
            </a:solidFill>
            <a:ln w="25400" cap="flat">
              <a:solidFill>
                <a:srgbClr val="4F81BD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ja-JP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102681" y="1121669"/>
              <a:ext cx="5115184" cy="12879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ja-JP" sz="1800" b="0" i="0" u="none" strike="noStrike" cap="none" spc="0" normalizeH="0" baseline="0" dirty="0" err="1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源真ゴシックP Regular" panose="020B0302020203020207" pitchFamily="50" charset="-128"/>
                  <a:ea typeface="源真ゴシックP Regular" panose="020B0302020203020207" pitchFamily="50" charset="-128"/>
                  <a:cs typeface="源真ゴシックP Regular" panose="020B0302020203020207" pitchFamily="50" charset="-128"/>
                  <a:sym typeface="Century Gothic"/>
                </a:rPr>
                <a:t>OnValidate</a:t>
              </a:r>
              <a:r>
                <a:rPr kumimoji="0" lang="ja-JP" altLang="en-US" sz="18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源真ゴシックP Regular" panose="020B0302020203020207" pitchFamily="50" charset="-128"/>
                  <a:ea typeface="源真ゴシックP Regular" panose="020B0302020203020207" pitchFamily="50" charset="-128"/>
                  <a:cs typeface="源真ゴシックP Regular" panose="020B0302020203020207" pitchFamily="50" charset="-128"/>
                  <a:sym typeface="Century Gothic"/>
                </a:rPr>
                <a:t>内で</a:t>
              </a:r>
              <a:endParaRPr kumimoji="0" lang="en-US" altLang="ja-JP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  <a:sym typeface="Century Gothic"/>
              </a:endParaRPr>
            </a:p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ja-JP" altLang="en-US" sz="18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源真ゴシックP Regular" panose="020B0302020203020207" pitchFamily="50" charset="-128"/>
                  <a:ea typeface="源真ゴシックP Regular" panose="020B0302020203020207" pitchFamily="50" charset="-128"/>
                  <a:cs typeface="源真ゴシックP Regular" panose="020B0302020203020207" pitchFamily="50" charset="-128"/>
                  <a:sym typeface="Century Gothic"/>
                </a:rPr>
                <a:t>変数の</a:t>
              </a:r>
              <a:r>
                <a:rPr kumimoji="0" lang="en-US" altLang="ja-JP" sz="1800" b="0" i="0" u="none" strike="noStrike" cap="none" spc="0" normalizeH="0" baseline="0" dirty="0" err="1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源真ゴシックP Regular" panose="020B0302020203020207" pitchFamily="50" charset="-128"/>
                  <a:ea typeface="源真ゴシックP Regular" panose="020B0302020203020207" pitchFamily="50" charset="-128"/>
                  <a:cs typeface="源真ゴシックP Regular" panose="020B0302020203020207" pitchFamily="50" charset="-128"/>
                  <a:sym typeface="Century Gothic"/>
                </a:rPr>
                <a:t>GameObject</a:t>
              </a:r>
              <a:r>
                <a:rPr lang="ja-JP" altLang="en-US" dirty="0" smtClean="0">
                  <a:solidFill>
                    <a:srgbClr val="000000"/>
                  </a:solidFill>
                  <a:latin typeface="源真ゴシックP Regular" panose="020B0302020203020207" pitchFamily="50" charset="-128"/>
                  <a:ea typeface="源真ゴシックP Regular" panose="020B0302020203020207" pitchFamily="50" charset="-128"/>
                  <a:cs typeface="源真ゴシックP Regular" panose="020B0302020203020207" pitchFamily="50" charset="-128"/>
                </a:rPr>
                <a:t>を削除したいとき</a:t>
              </a:r>
              <a:endParaRPr kumimoji="0" lang="en-US" altLang="ja-JP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  <a:sym typeface="Century Gothic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4254514" y="1492539"/>
              <a:ext cx="11391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altLang="ja-JP" sz="1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  <a:sym typeface="Century Gothic"/>
              </a:endParaRPr>
            </a:p>
          </p:txBody>
        </p:sp>
      </p:grpSp>
      <p:pic>
        <p:nvPicPr>
          <p:cNvPr id="2050" name="Picture 2" descr="http://i.gyazo.com/dedf6335b05baf4322bbc82ef7dba9c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217" y="3650307"/>
            <a:ext cx="8553450" cy="123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4462756" y="2789782"/>
            <a:ext cx="4511911" cy="765996"/>
            <a:chOff x="3984978" y="1071577"/>
            <a:chExt cx="4714847" cy="1526391"/>
          </a:xfrm>
        </p:grpSpPr>
        <p:sp>
          <p:nvSpPr>
            <p:cNvPr id="12" name="Rectangular Callout 11"/>
            <p:cNvSpPr/>
            <p:nvPr/>
          </p:nvSpPr>
          <p:spPr>
            <a:xfrm>
              <a:off x="3984978" y="1071577"/>
              <a:ext cx="4714847" cy="1526391"/>
            </a:xfrm>
            <a:prstGeom prst="wedgeRectCallout">
              <a:avLst>
                <a:gd name="adj1" fmla="val -36219"/>
                <a:gd name="adj2" fmla="val -5782"/>
              </a:avLst>
            </a:prstGeom>
            <a:solidFill>
              <a:srgbClr val="FFFFFF"/>
            </a:solidFill>
            <a:ln w="25400" cap="flat">
              <a:solidFill>
                <a:srgbClr val="4F81BD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ja-JP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102681" y="1121669"/>
              <a:ext cx="4361294" cy="12879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ja-JP" sz="1800" b="0" i="0" u="none" strike="noStrike" cap="none" spc="0" normalizeH="0" baseline="0" dirty="0" err="1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源真ゴシックP Regular" panose="020B0302020203020207" pitchFamily="50" charset="-128"/>
                  <a:ea typeface="源真ゴシックP Regular" panose="020B0302020203020207" pitchFamily="50" charset="-128"/>
                  <a:cs typeface="源真ゴシックP Regular" panose="020B0302020203020207" pitchFamily="50" charset="-128"/>
                  <a:sym typeface="Century Gothic"/>
                </a:rPr>
                <a:t>OnValidate</a:t>
              </a:r>
              <a:r>
                <a:rPr kumimoji="0" lang="ja-JP" altLang="en-US" sz="18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源真ゴシックP Regular" panose="020B0302020203020207" pitchFamily="50" charset="-128"/>
                  <a:ea typeface="源真ゴシックP Regular" panose="020B0302020203020207" pitchFamily="50" charset="-128"/>
                  <a:cs typeface="源真ゴシックP Regular" panose="020B0302020203020207" pitchFamily="50" charset="-128"/>
                  <a:sym typeface="Century Gothic"/>
                </a:rPr>
                <a:t> はインスペクターの更新中に</a:t>
              </a:r>
              <a:endParaRPr kumimoji="0" lang="en-US" altLang="ja-JP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  <a:sym typeface="Century Gothic"/>
              </a:endParaRPr>
            </a:p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ja-JP" altLang="en-US" dirty="0">
                  <a:solidFill>
                    <a:srgbClr val="000000"/>
                  </a:solidFill>
                  <a:latin typeface="源真ゴシックP Regular" panose="020B0302020203020207" pitchFamily="50" charset="-128"/>
                  <a:ea typeface="源真ゴシックP Regular" panose="020B0302020203020207" pitchFamily="50" charset="-128"/>
                  <a:cs typeface="源真ゴシックP Regular" panose="020B0302020203020207" pitchFamily="50" charset="-128"/>
                </a:rPr>
                <a:t>呼び出され</a:t>
              </a:r>
              <a:r>
                <a:rPr lang="ja-JP" altLang="en-US" dirty="0" smtClean="0">
                  <a:solidFill>
                    <a:srgbClr val="000000"/>
                  </a:solidFill>
                  <a:latin typeface="源真ゴシックP Regular" panose="020B0302020203020207" pitchFamily="50" charset="-128"/>
                  <a:ea typeface="源真ゴシックP Regular" panose="020B0302020203020207" pitchFamily="50" charset="-128"/>
                  <a:cs typeface="源真ゴシックP Regular" panose="020B0302020203020207" pitchFamily="50" charset="-128"/>
                </a:rPr>
                <a:t>るため破棄が出来ない</a:t>
              </a:r>
              <a:endParaRPr kumimoji="0" lang="en-US" altLang="ja-JP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  <a:sym typeface="Century Gothic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254514" y="1492539"/>
              <a:ext cx="11391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altLang="ja-JP" sz="1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  <a:sym typeface="Century Gothic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3382393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C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/>
          </p:cNvSpPr>
          <p:nvPr>
            <p:ph type="title"/>
          </p:nvPr>
        </p:nvSpPr>
        <p:spPr>
          <a:xfrm>
            <a:off x="347957" y="192970"/>
            <a:ext cx="8229600" cy="429303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altLang="ja-JP" sz="2400" dirty="0" err="1">
                <a:solidFill>
                  <a:srgbClr val="FFFFFF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EditorApplication.delayCall</a:t>
            </a:r>
            <a:endParaRPr sz="2400" dirty="0">
              <a:solidFill>
                <a:srgbClr val="FFFFFF"/>
              </a:solidFill>
              <a:latin typeface="源真ゴシック Regular" panose="020B0302020203020207" pitchFamily="50" charset="-128"/>
              <a:ea typeface="源真ゴシック Regular" panose="020B0302020203020207" pitchFamily="50" charset="-128"/>
              <a:cs typeface="源真ゴシック Regular" panose="020B0302020203020207" pitchFamily="50" charset="-128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7957" y="628214"/>
            <a:ext cx="8626710" cy="4235595"/>
          </a:xfrm>
        </p:spPr>
        <p:txBody>
          <a:bodyPr/>
          <a:lstStyle/>
          <a:p>
            <a:endParaRPr lang="en-US" altLang="ja-JP" sz="2000" dirty="0" smtClean="0">
              <a:solidFill>
                <a:schemeClr val="bg1"/>
              </a:solidFill>
              <a:latin typeface="源真ゴシック Regular" panose="020B0302020203020207" pitchFamily="50" charset="-128"/>
              <a:ea typeface="源真ゴシック Regular" panose="020B0302020203020207" pitchFamily="50" charset="-128"/>
              <a:cs typeface="源真ゴシック Regular" panose="020B0302020203020207" pitchFamily="50" charset="-128"/>
            </a:endParaRPr>
          </a:p>
          <a:p>
            <a:r>
              <a:rPr lang="ja-JP" altLang="en-US" sz="2000" dirty="0" smtClean="0">
                <a:solidFill>
                  <a:schemeClr val="bg1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適当な</a:t>
            </a:r>
            <a:r>
              <a:rPr lang="ja-JP" altLang="en-US" sz="2000" dirty="0">
                <a:solidFill>
                  <a:schemeClr val="bg1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実装（どうしようもな</a:t>
            </a:r>
            <a:r>
              <a:rPr lang="ja-JP" altLang="en-US" sz="2000" dirty="0" smtClean="0">
                <a:solidFill>
                  <a:schemeClr val="bg1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い対処）</a:t>
            </a:r>
            <a:r>
              <a:rPr lang="ja-JP" altLang="en-US" sz="2000" dirty="0">
                <a:solidFill>
                  <a:schemeClr val="bg1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を</a:t>
            </a:r>
            <a:r>
              <a:rPr lang="ja-JP" altLang="en-US" sz="2000" dirty="0" smtClean="0">
                <a:solidFill>
                  <a:schemeClr val="bg1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したいとき</a:t>
            </a:r>
            <a:endParaRPr lang="en-US" altLang="ja-JP" sz="2000" dirty="0">
              <a:solidFill>
                <a:schemeClr val="bg1"/>
              </a:solidFill>
              <a:latin typeface="源真ゴシック Regular" panose="020B0302020203020207" pitchFamily="50" charset="-128"/>
              <a:ea typeface="源真ゴシック Regular" panose="020B0302020203020207" pitchFamily="50" charset="-128"/>
              <a:cs typeface="源真ゴシック Regular" panose="020B0302020203020207" pitchFamily="50" charset="-128"/>
            </a:endParaRPr>
          </a:p>
        </p:txBody>
      </p:sp>
      <p:pic>
        <p:nvPicPr>
          <p:cNvPr id="6" name="Picture 5" descr="unity-logo-cut-bottom-red-rgb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8496" y="0"/>
            <a:ext cx="1954144" cy="2436224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5080427" y="4567147"/>
            <a:ext cx="3894240" cy="420962"/>
            <a:chOff x="3984978" y="1071577"/>
            <a:chExt cx="5306853" cy="838846"/>
          </a:xfrm>
        </p:grpSpPr>
        <p:sp>
          <p:nvSpPr>
            <p:cNvPr id="19" name="Rectangular Callout 18"/>
            <p:cNvSpPr/>
            <p:nvPr/>
          </p:nvSpPr>
          <p:spPr>
            <a:xfrm>
              <a:off x="3984978" y="1071577"/>
              <a:ext cx="5306853" cy="838846"/>
            </a:xfrm>
            <a:prstGeom prst="wedgeRectCallout">
              <a:avLst>
                <a:gd name="adj1" fmla="val -41041"/>
                <a:gd name="adj2" fmla="val -32265"/>
              </a:avLst>
            </a:prstGeom>
            <a:solidFill>
              <a:srgbClr val="FFFFFF"/>
            </a:solidFill>
            <a:ln w="25400" cap="flat">
              <a:solidFill>
                <a:srgbClr val="4F81BD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ja-JP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4102681" y="1121670"/>
              <a:ext cx="4532733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ja-JP" altLang="en-US" sz="18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源真ゴシックP Regular" panose="020B0302020203020207" pitchFamily="50" charset="-128"/>
                  <a:ea typeface="源真ゴシックP Regular" panose="020B0302020203020207" pitchFamily="50" charset="-128"/>
                  <a:cs typeface="源真ゴシックP Regular" panose="020B0302020203020207" pitchFamily="50" charset="-128"/>
                  <a:sym typeface="Century Gothic"/>
                </a:rPr>
                <a:t>都合が悪くなった時に使うといいかも</a:t>
              </a:r>
              <a:endParaRPr kumimoji="0" lang="en-US" altLang="ja-JP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  <a:sym typeface="Century Gothic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254514" y="1492539"/>
              <a:ext cx="11391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altLang="ja-JP" sz="1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  <a:sym typeface="Century Gothic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533956" y="1774662"/>
            <a:ext cx="632404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</a:t>
            </a:r>
            <a:r>
              <a:rPr lang="en-US" altLang="ja-JP" dirty="0">
                <a:solidFill>
                  <a:srgbClr val="66D9EF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void</a:t>
            </a:r>
            <a:r>
              <a:rPr lang="en-US" altLang="ja-JP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</a:t>
            </a:r>
            <a:r>
              <a:rPr lang="en-US" altLang="ja-JP" dirty="0" err="1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OnValidate</a:t>
            </a:r>
            <a:r>
              <a:rPr lang="en-US" altLang="ja-JP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()</a:t>
            </a:r>
          </a:p>
          <a:p>
            <a:r>
              <a:rPr lang="ja-JP" altLang="en-US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</a:t>
            </a:r>
            <a:r>
              <a:rPr lang="en-US" altLang="ja-JP" dirty="0" smtClean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{</a:t>
            </a:r>
            <a:endParaRPr lang="en-US" altLang="ja-JP" dirty="0">
              <a:solidFill>
                <a:srgbClr val="F8F8F2"/>
              </a:solidFill>
              <a:highlight>
                <a:srgbClr val="222C37"/>
              </a:highlight>
              <a:latin typeface="Consolas" panose="020B0609020204030204" pitchFamily="49" charset="0"/>
            </a:endParaRPr>
          </a:p>
          <a:p>
            <a:r>
              <a:rPr lang="en-US" altLang="ja-JP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   </a:t>
            </a:r>
            <a:r>
              <a:rPr lang="en-US" altLang="ja-JP" dirty="0" err="1" smtClean="0">
                <a:solidFill>
                  <a:srgbClr val="FD971F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EditorApplication</a:t>
            </a:r>
            <a:r>
              <a:rPr lang="en-US" altLang="ja-JP" dirty="0" err="1" smtClean="0">
                <a:solidFill>
                  <a:srgbClr val="F9267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.</a:t>
            </a:r>
            <a:r>
              <a:rPr lang="en-US" altLang="ja-JP" dirty="0" err="1" smtClean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delayCall</a:t>
            </a:r>
            <a:r>
              <a:rPr lang="en-US" altLang="ja-JP" dirty="0" smtClean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</a:t>
            </a:r>
            <a:r>
              <a:rPr lang="en-US" altLang="ja-JP" dirty="0">
                <a:solidFill>
                  <a:srgbClr val="F9267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+=</a:t>
            </a:r>
            <a:r>
              <a:rPr lang="en-US" altLang="ja-JP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() </a:t>
            </a:r>
            <a:r>
              <a:rPr lang="en-US" altLang="ja-JP" dirty="0">
                <a:solidFill>
                  <a:srgbClr val="F9267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=&gt;</a:t>
            </a:r>
            <a:endParaRPr lang="en-US" altLang="ja-JP" dirty="0">
              <a:solidFill>
                <a:srgbClr val="F8F8F2"/>
              </a:solidFill>
              <a:highlight>
                <a:srgbClr val="222C37"/>
              </a:highlight>
              <a:latin typeface="Consolas" panose="020B0609020204030204" pitchFamily="49" charset="0"/>
            </a:endParaRPr>
          </a:p>
          <a:p>
            <a:r>
              <a:rPr lang="ja-JP" altLang="en-US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   </a:t>
            </a:r>
            <a:r>
              <a:rPr lang="en-US" altLang="ja-JP" dirty="0" smtClean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{</a:t>
            </a:r>
            <a:endParaRPr lang="en-US" altLang="ja-JP" dirty="0">
              <a:solidFill>
                <a:srgbClr val="F8F8F2"/>
              </a:solidFill>
              <a:highlight>
                <a:srgbClr val="222C37"/>
              </a:highlight>
              <a:latin typeface="Consolas" panose="020B0609020204030204" pitchFamily="49" charset="0"/>
            </a:endParaRPr>
          </a:p>
          <a:p>
            <a:r>
              <a:rPr lang="en-US" altLang="ja-JP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        </a:t>
            </a:r>
            <a:r>
              <a:rPr lang="en-US" altLang="ja-JP" dirty="0" err="1" smtClean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DestroyImmediate</a:t>
            </a:r>
            <a:r>
              <a:rPr lang="en-US" altLang="ja-JP" dirty="0" smtClean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(go</a:t>
            </a:r>
            <a:r>
              <a:rPr lang="en-US" altLang="ja-JP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altLang="ja-JP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        </a:t>
            </a:r>
            <a:r>
              <a:rPr lang="en-US" altLang="ja-JP" dirty="0" smtClean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go </a:t>
            </a:r>
            <a:r>
              <a:rPr lang="en-US" altLang="ja-JP" dirty="0">
                <a:solidFill>
                  <a:srgbClr val="F9267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=</a:t>
            </a:r>
            <a:r>
              <a:rPr lang="en-US" altLang="ja-JP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</a:t>
            </a:r>
            <a:r>
              <a:rPr lang="en-US" altLang="ja-JP" dirty="0">
                <a:solidFill>
                  <a:srgbClr val="66D9EF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null</a:t>
            </a:r>
            <a:r>
              <a:rPr lang="en-US" altLang="ja-JP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ja-JP" altLang="en-US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   </a:t>
            </a:r>
            <a:r>
              <a:rPr lang="en-US" altLang="ja-JP" dirty="0" smtClean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};</a:t>
            </a:r>
            <a:endParaRPr lang="en-US" altLang="ja-JP" dirty="0">
              <a:solidFill>
                <a:srgbClr val="F8F8F2"/>
              </a:solidFill>
              <a:highlight>
                <a:srgbClr val="222C37"/>
              </a:highlight>
              <a:latin typeface="Consolas" panose="020B0609020204030204" pitchFamily="49" charset="0"/>
            </a:endParaRPr>
          </a:p>
          <a:p>
            <a:r>
              <a:rPr lang="ja-JP" altLang="en-US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</a:t>
            </a:r>
            <a:r>
              <a:rPr lang="en-US" altLang="ja-JP" dirty="0" smtClean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}</a:t>
            </a:r>
            <a:endParaRPr lang="ja-JP" altLang="en-US" dirty="0"/>
          </a:p>
        </p:txBody>
      </p:sp>
      <p:grpSp>
        <p:nvGrpSpPr>
          <p:cNvPr id="33" name="Group 32"/>
          <p:cNvGrpSpPr/>
          <p:nvPr/>
        </p:nvGrpSpPr>
        <p:grpSpPr>
          <a:xfrm>
            <a:off x="4462756" y="3626436"/>
            <a:ext cx="4511912" cy="765996"/>
            <a:chOff x="3984978" y="1071577"/>
            <a:chExt cx="4714848" cy="1526391"/>
          </a:xfrm>
        </p:grpSpPr>
        <p:sp>
          <p:nvSpPr>
            <p:cNvPr id="34" name="Rectangular Callout 33"/>
            <p:cNvSpPr/>
            <p:nvPr/>
          </p:nvSpPr>
          <p:spPr>
            <a:xfrm>
              <a:off x="3984978" y="1071577"/>
              <a:ext cx="4714847" cy="1526391"/>
            </a:xfrm>
            <a:prstGeom prst="wedgeRectCallout">
              <a:avLst>
                <a:gd name="adj1" fmla="val -36219"/>
                <a:gd name="adj2" fmla="val -5782"/>
              </a:avLst>
            </a:prstGeom>
            <a:solidFill>
              <a:srgbClr val="FFFFFF"/>
            </a:solidFill>
            <a:ln w="25400" cap="flat">
              <a:solidFill>
                <a:srgbClr val="4F81BD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ja-JP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4037013" y="1190805"/>
              <a:ext cx="4662813" cy="12879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ja-JP" altLang="en-US" sz="18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源真ゴシックP Regular" panose="020B0302020203020207" pitchFamily="50" charset="-128"/>
                  <a:ea typeface="源真ゴシックP Regular" panose="020B0302020203020207" pitchFamily="50" charset="-128"/>
                  <a:cs typeface="源真ゴシックP Regular" panose="020B0302020203020207" pitchFamily="50" charset="-128"/>
                  <a:sym typeface="Century Gothic"/>
                </a:rPr>
                <a:t>インスペクターの更新後に呼び出されるため</a:t>
              </a:r>
              <a:endParaRPr kumimoji="0" lang="en-US" altLang="ja-JP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  <a:sym typeface="Century Gothic"/>
              </a:endParaRPr>
            </a:p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ja-JP" altLang="en-US" sz="18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源真ゴシックP Regular" panose="020B0302020203020207" pitchFamily="50" charset="-128"/>
                  <a:ea typeface="源真ゴシックP Regular" panose="020B0302020203020207" pitchFamily="50" charset="-128"/>
                  <a:cs typeface="源真ゴシックP Regular" panose="020B0302020203020207" pitchFamily="50" charset="-128"/>
                  <a:sym typeface="Century Gothic"/>
                </a:rPr>
                <a:t>問題ない</a:t>
              </a:r>
              <a:endParaRPr kumimoji="0" lang="en-US" altLang="ja-JP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  <a:sym typeface="Century Gothic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4254514" y="1492539"/>
              <a:ext cx="11391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altLang="ja-JP" sz="1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  <a:sym typeface="Century Gothic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959255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C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/>
          </p:cNvSpPr>
          <p:nvPr>
            <p:ph type="title"/>
          </p:nvPr>
        </p:nvSpPr>
        <p:spPr>
          <a:xfrm>
            <a:off x="347957" y="192970"/>
            <a:ext cx="8229600" cy="429303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altLang="ja-JP" sz="2400" dirty="0" smtClean="0">
                <a:solidFill>
                  <a:srgbClr val="FFFFFF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Animator Override Controller </a:t>
            </a:r>
            <a:r>
              <a:rPr lang="ja-JP" altLang="en-US" sz="2400" dirty="0" smtClean="0">
                <a:solidFill>
                  <a:srgbClr val="FFFFFF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の作成</a:t>
            </a:r>
            <a:endParaRPr sz="2400" dirty="0">
              <a:solidFill>
                <a:srgbClr val="FFFFFF"/>
              </a:solidFill>
              <a:latin typeface="源真ゴシック Regular" panose="020B0302020203020207" pitchFamily="50" charset="-128"/>
              <a:ea typeface="源真ゴシック Regular" panose="020B0302020203020207" pitchFamily="50" charset="-128"/>
              <a:cs typeface="源真ゴシック Regular" panose="020B0302020203020207" pitchFamily="50" charset="-128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7957" y="628214"/>
            <a:ext cx="8626710" cy="4235595"/>
          </a:xfrm>
        </p:spPr>
        <p:txBody>
          <a:bodyPr/>
          <a:lstStyle/>
          <a:p>
            <a:endParaRPr lang="en-US" altLang="ja-JP" sz="2000" dirty="0" smtClean="0">
              <a:solidFill>
                <a:schemeClr val="bg1"/>
              </a:solidFill>
              <a:latin typeface="源真ゴシック Regular" panose="020B0302020203020207" pitchFamily="50" charset="-128"/>
              <a:ea typeface="源真ゴシック Regular" panose="020B0302020203020207" pitchFamily="50" charset="-128"/>
              <a:cs typeface="源真ゴシック Regular" panose="020B0302020203020207" pitchFamily="50" charset="-128"/>
            </a:endParaRPr>
          </a:p>
          <a:p>
            <a:r>
              <a:rPr lang="ja-JP" altLang="en-US" sz="2000" dirty="0">
                <a:solidFill>
                  <a:schemeClr val="bg1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複数</a:t>
            </a:r>
            <a:r>
              <a:rPr lang="ja-JP" altLang="en-US" sz="2000" dirty="0" smtClean="0">
                <a:solidFill>
                  <a:schemeClr val="bg1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の </a:t>
            </a:r>
            <a:r>
              <a:rPr lang="en-US" altLang="ja-JP" sz="2000" dirty="0">
                <a:solidFill>
                  <a:srgbClr val="FFFFFF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Animator </a:t>
            </a:r>
            <a:r>
              <a:rPr lang="en-US" altLang="ja-JP" sz="2000" dirty="0" smtClean="0">
                <a:solidFill>
                  <a:srgbClr val="FFFFFF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Override </a:t>
            </a:r>
            <a:r>
              <a:rPr lang="en-US" altLang="ja-JP" sz="2000" dirty="0">
                <a:solidFill>
                  <a:srgbClr val="FFFFFF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Controller </a:t>
            </a:r>
            <a:r>
              <a:rPr lang="ja-JP" altLang="en-US" sz="2000" dirty="0" smtClean="0">
                <a:solidFill>
                  <a:srgbClr val="FFFFFF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を作るなら</a:t>
            </a:r>
            <a:endParaRPr lang="en-US" altLang="ja-JP" sz="2000" dirty="0" smtClean="0">
              <a:solidFill>
                <a:srgbClr val="FFFFFF"/>
              </a:solidFill>
              <a:latin typeface="源真ゴシック Regular" panose="020B0302020203020207" pitchFamily="50" charset="-128"/>
              <a:ea typeface="源真ゴシック Regular" panose="020B0302020203020207" pitchFamily="50" charset="-128"/>
              <a:cs typeface="源真ゴシック Regular" panose="020B0302020203020207" pitchFamily="50" charset="-128"/>
            </a:endParaRPr>
          </a:p>
          <a:p>
            <a:endParaRPr lang="en-US" altLang="ja-JP" sz="2000" dirty="0">
              <a:solidFill>
                <a:srgbClr val="FFFFFF"/>
              </a:solidFill>
              <a:latin typeface="源真ゴシック Regular" panose="020B0302020203020207" pitchFamily="50" charset="-128"/>
              <a:ea typeface="源真ゴシック Regular" panose="020B0302020203020207" pitchFamily="50" charset="-128"/>
              <a:cs typeface="源真ゴシック Regular" panose="020B0302020203020207" pitchFamily="50" charset="-128"/>
            </a:endParaRPr>
          </a:p>
          <a:p>
            <a:endParaRPr lang="en-US" altLang="ja-JP" sz="2000" dirty="0" smtClean="0">
              <a:solidFill>
                <a:srgbClr val="FFFFFF"/>
              </a:solidFill>
              <a:latin typeface="源真ゴシック Regular" panose="020B0302020203020207" pitchFamily="50" charset="-128"/>
              <a:ea typeface="源真ゴシック Regular" panose="020B0302020203020207" pitchFamily="50" charset="-128"/>
              <a:cs typeface="源真ゴシック Regular" panose="020B0302020203020207" pitchFamily="50" charset="-128"/>
            </a:endParaRPr>
          </a:p>
          <a:p>
            <a:endParaRPr lang="en-US" altLang="ja-JP" sz="2000" dirty="0">
              <a:solidFill>
                <a:srgbClr val="FFFFFF"/>
              </a:solidFill>
              <a:latin typeface="源真ゴシック Regular" panose="020B0302020203020207" pitchFamily="50" charset="-128"/>
              <a:ea typeface="源真ゴシック Regular" panose="020B0302020203020207" pitchFamily="50" charset="-128"/>
              <a:cs typeface="源真ゴシック Regular" panose="020B0302020203020207" pitchFamily="50" charset="-128"/>
            </a:endParaRPr>
          </a:p>
          <a:p>
            <a:endParaRPr lang="en-US" altLang="ja-JP" sz="2000" dirty="0" smtClean="0">
              <a:solidFill>
                <a:srgbClr val="FFFFFF"/>
              </a:solidFill>
              <a:latin typeface="源真ゴシック Regular" panose="020B0302020203020207" pitchFamily="50" charset="-128"/>
              <a:ea typeface="源真ゴシック Regular" panose="020B0302020203020207" pitchFamily="50" charset="-128"/>
              <a:cs typeface="源真ゴシック Regular" panose="020B0302020203020207" pitchFamily="50" charset="-128"/>
            </a:endParaRPr>
          </a:p>
          <a:p>
            <a:r>
              <a:rPr lang="en-US" altLang="ja-JP" sz="2000" dirty="0">
                <a:solidFill>
                  <a:srgbClr val="FFFFFF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				</a:t>
            </a:r>
            <a:endParaRPr lang="en-US" altLang="ja-JP" sz="2000" dirty="0" smtClean="0">
              <a:solidFill>
                <a:srgbClr val="FFFFFF"/>
              </a:solidFill>
              <a:latin typeface="源真ゴシック Regular" panose="020B0302020203020207" pitchFamily="50" charset="-128"/>
              <a:ea typeface="源真ゴシック Regular" panose="020B0302020203020207" pitchFamily="50" charset="-128"/>
              <a:cs typeface="源真ゴシック Regular" panose="020B0302020203020207" pitchFamily="50" charset="-128"/>
            </a:endParaRPr>
          </a:p>
          <a:p>
            <a:r>
              <a:rPr lang="en-US" altLang="ja-JP" sz="2000" dirty="0" smtClean="0">
                <a:solidFill>
                  <a:srgbClr val="FFFFFF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				</a:t>
            </a:r>
          </a:p>
        </p:txBody>
      </p:sp>
      <p:pic>
        <p:nvPicPr>
          <p:cNvPr id="6" name="Picture 5" descr="unity-logo-cut-bottom-red-rgb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8496" y="0"/>
            <a:ext cx="1954144" cy="243622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839455" y="2535351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ja-JP" sz="18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源真ゴシックP Regular" panose="020B0302020203020207" pitchFamily="50" charset="-128"/>
              <a:ea typeface="源真ゴシックP Regular" panose="020B0302020203020207" pitchFamily="50" charset="-128"/>
              <a:cs typeface="源真ゴシックP Regular" panose="020B0302020203020207" pitchFamily="50" charset="-128"/>
              <a:sym typeface="Century Gothic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3604860" y="1574247"/>
            <a:ext cx="4335927" cy="489757"/>
            <a:chOff x="3984978" y="1045579"/>
            <a:chExt cx="5302844" cy="838846"/>
          </a:xfrm>
        </p:grpSpPr>
        <p:sp>
          <p:nvSpPr>
            <p:cNvPr id="17" name="Rectangular Callout 16"/>
            <p:cNvSpPr/>
            <p:nvPr/>
          </p:nvSpPr>
          <p:spPr>
            <a:xfrm>
              <a:off x="3984978" y="1045579"/>
              <a:ext cx="5302844" cy="838846"/>
            </a:xfrm>
            <a:prstGeom prst="wedgeRectCallout">
              <a:avLst>
                <a:gd name="adj1" fmla="val -58992"/>
                <a:gd name="adj2" fmla="val 88253"/>
              </a:avLst>
            </a:prstGeom>
            <a:solidFill>
              <a:srgbClr val="FFFFFF"/>
            </a:solidFill>
            <a:ln w="25400" cap="flat">
              <a:solidFill>
                <a:srgbClr val="4F81BD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ja-JP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4102680" y="1167836"/>
              <a:ext cx="4622013" cy="6325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ja-JP" dirty="0" err="1">
                  <a:solidFill>
                    <a:srgbClr val="000000"/>
                  </a:solidFill>
                  <a:latin typeface="源真ゴシックP Regular" panose="020B0302020203020207" pitchFamily="50" charset="-128"/>
                  <a:ea typeface="源真ゴシックP Regular" panose="020B0302020203020207" pitchFamily="50" charset="-128"/>
                  <a:cs typeface="源真ゴシックP Regular" panose="020B0302020203020207" pitchFamily="50" charset="-128"/>
                </a:rPr>
                <a:t>ScriptableWizard</a:t>
              </a:r>
              <a:r>
                <a:rPr lang="ja-JP" altLang="en-US" dirty="0" smtClean="0">
                  <a:solidFill>
                    <a:srgbClr val="000000"/>
                  </a:solidFill>
                  <a:latin typeface="源真ゴシックP Regular" panose="020B0302020203020207" pitchFamily="50" charset="-128"/>
                  <a:ea typeface="源真ゴシックP Regular" panose="020B0302020203020207" pitchFamily="50" charset="-128"/>
                  <a:cs typeface="源真ゴシックP Regular" panose="020B0302020203020207" pitchFamily="50" charset="-128"/>
                </a:rPr>
                <a:t>でささっと作成する</a:t>
              </a:r>
              <a:endParaRPr kumimoji="0" lang="en-US" altLang="ja-JP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  <a:sym typeface="Century Gothic"/>
              </a:endParaRPr>
            </a:p>
          </p:txBody>
        </p:sp>
      </p:grpSp>
      <p:pic>
        <p:nvPicPr>
          <p:cNvPr id="1026" name="Picture 2" descr="http://i.gyazo.com/bd9f26c413e7e8ca83971e41ba7ea140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0" y="1574247"/>
            <a:ext cx="2781303" cy="3289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4" name="Group 23"/>
          <p:cNvGrpSpPr/>
          <p:nvPr/>
        </p:nvGrpSpPr>
        <p:grpSpPr>
          <a:xfrm>
            <a:off x="3839340" y="2326587"/>
            <a:ext cx="4870037" cy="2537221"/>
            <a:chOff x="3984977" y="1071577"/>
            <a:chExt cx="4822492" cy="838846"/>
          </a:xfrm>
        </p:grpSpPr>
        <p:sp>
          <p:nvSpPr>
            <p:cNvPr id="25" name="Rectangular Callout 24"/>
            <p:cNvSpPr/>
            <p:nvPr/>
          </p:nvSpPr>
          <p:spPr>
            <a:xfrm>
              <a:off x="3984977" y="1071577"/>
              <a:ext cx="4822492" cy="838846"/>
            </a:xfrm>
            <a:prstGeom prst="wedgeRectCallout">
              <a:avLst>
                <a:gd name="adj1" fmla="val 47196"/>
                <a:gd name="adj2" fmla="val 17417"/>
              </a:avLst>
            </a:prstGeom>
            <a:solidFill>
              <a:srgbClr val="FFFFFF"/>
            </a:solidFill>
            <a:ln w="25400" cap="flat">
              <a:solidFill>
                <a:srgbClr val="4F81BD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ja-JP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102681" y="1121670"/>
              <a:ext cx="4537607" cy="67158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ja-JP" dirty="0" err="1" smtClean="0">
                  <a:solidFill>
                    <a:srgbClr val="000000"/>
                  </a:solidFill>
                  <a:latin typeface="源真ゴシックP Regular" panose="020B0302020203020207" pitchFamily="50" charset="-128"/>
                  <a:ea typeface="源真ゴシックP Regular" panose="020B0302020203020207" pitchFamily="50" charset="-128"/>
                  <a:cs typeface="源真ゴシックP Regular" panose="020B0302020203020207" pitchFamily="50" charset="-128"/>
                </a:rPr>
                <a:t>ReorderableList</a:t>
              </a:r>
              <a:endParaRPr lang="en-US" altLang="ja-JP" dirty="0" smtClean="0">
                <a:solidFill>
                  <a:srgbClr val="000000"/>
                </a:solidFill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</a:endParaRPr>
            </a:p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altLang="ja-JP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  <a:sym typeface="Century Gothic"/>
              </a:endParaRPr>
            </a:p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altLang="ja-JP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  <a:sym typeface="Century Gothic"/>
              </a:endParaRPr>
            </a:p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ja-JP" dirty="0" err="1" smtClean="0">
                  <a:solidFill>
                    <a:srgbClr val="000000"/>
                  </a:solidFill>
                  <a:latin typeface="源真ゴシックP Regular" panose="020B0302020203020207" pitchFamily="50" charset="-128"/>
                  <a:ea typeface="源真ゴシックP Regular" panose="020B0302020203020207" pitchFamily="50" charset="-128"/>
                  <a:cs typeface="源真ゴシックP Regular" panose="020B0302020203020207" pitchFamily="50" charset="-128"/>
                </a:rPr>
                <a:t>AssetDatabase.GenerateUniqueAssetPath</a:t>
              </a:r>
              <a:endParaRPr lang="en-US" altLang="ja-JP" dirty="0" smtClean="0">
                <a:solidFill>
                  <a:srgbClr val="000000"/>
                </a:solidFill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</a:endParaRPr>
            </a:p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altLang="ja-JP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  <a:sym typeface="Century Gothic"/>
              </a:endParaRPr>
            </a:p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lang="en-US" altLang="ja-JP" dirty="0" smtClean="0">
                <a:solidFill>
                  <a:srgbClr val="000000"/>
                </a:solidFill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</a:endParaRPr>
            </a:p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ja-JP" dirty="0" err="1">
                  <a:solidFill>
                    <a:srgbClr val="000000"/>
                  </a:solidFill>
                  <a:latin typeface="源真ゴシックP Regular" panose="020B0302020203020207" pitchFamily="50" charset="-128"/>
                  <a:ea typeface="源真ゴシックP Regular" panose="020B0302020203020207" pitchFamily="50" charset="-128"/>
                  <a:cs typeface="源真ゴシックP Regular" panose="020B0302020203020207" pitchFamily="50" charset="-128"/>
                </a:rPr>
                <a:t>EditorApplication.delayCall</a:t>
              </a:r>
              <a:endParaRPr kumimoji="0" lang="en-US" altLang="ja-JP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  <a:sym typeface="Century Gothic"/>
              </a:endParaRPr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4167980" y="2856149"/>
            <a:ext cx="2062422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ja-JP" altLang="en-US" sz="1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  <a:sym typeface="Century Gothic"/>
              </a:rPr>
              <a:t>使うと配列が見やすくなる</a:t>
            </a:r>
            <a:endParaRPr kumimoji="0" lang="en-US" altLang="ja-JP" sz="14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源真ゴシックP Regular" panose="020B0302020203020207" pitchFamily="50" charset="-128"/>
              <a:ea typeface="源真ゴシックP Regular" panose="020B0302020203020207" pitchFamily="50" charset="-128"/>
              <a:cs typeface="源真ゴシックP Regular" panose="020B0302020203020207" pitchFamily="50" charset="-128"/>
              <a:sym typeface="Century Gothic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4128463" y="2878381"/>
            <a:ext cx="46170" cy="255004"/>
          </a:xfrm>
          <a:prstGeom prst="rect">
            <a:avLst/>
          </a:prstGeom>
          <a:solidFill>
            <a:schemeClr val="tx2"/>
          </a:solidFill>
          <a:ln w="25400" cap="flat">
            <a:noFill/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4167980" y="3700659"/>
            <a:ext cx="4590357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ja-JP" altLang="en-US" sz="1400" dirty="0" smtClean="0">
                <a:solidFill>
                  <a:srgbClr val="000000"/>
                </a:solidFill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</a:rPr>
              <a:t>同名のアセットがあってはだめなのでユニークな名前にする</a:t>
            </a:r>
            <a:endParaRPr kumimoji="0" lang="en-US" altLang="ja-JP" sz="14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源真ゴシックP Regular" panose="020B0302020203020207" pitchFamily="50" charset="-128"/>
              <a:ea typeface="源真ゴシックP Regular" panose="020B0302020203020207" pitchFamily="50" charset="-128"/>
              <a:cs typeface="源真ゴシックP Regular" panose="020B0302020203020207" pitchFamily="50" charset="-128"/>
              <a:sym typeface="Century Gothic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4128463" y="3722891"/>
            <a:ext cx="46170" cy="255004"/>
          </a:xfrm>
          <a:prstGeom prst="rect">
            <a:avLst/>
          </a:prstGeom>
          <a:solidFill>
            <a:schemeClr val="tx2"/>
          </a:solidFill>
          <a:ln w="25400" cap="flat">
            <a:noFill/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4167980" y="4453822"/>
            <a:ext cx="4317847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ja-JP" altLang="en-US" sz="1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  <a:sym typeface="Century Gothic"/>
              </a:rPr>
              <a:t>インスペクターアップデート後に呼び出されるデリゲート</a:t>
            </a:r>
            <a:endParaRPr kumimoji="0" lang="en-US" altLang="ja-JP" sz="14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源真ゴシックP Regular" panose="020B0302020203020207" pitchFamily="50" charset="-128"/>
              <a:ea typeface="源真ゴシックP Regular" panose="020B0302020203020207" pitchFamily="50" charset="-128"/>
              <a:cs typeface="源真ゴシックP Regular" panose="020B0302020203020207" pitchFamily="50" charset="-128"/>
              <a:sym typeface="Century Gothic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4128463" y="4476054"/>
            <a:ext cx="46170" cy="255004"/>
          </a:xfrm>
          <a:prstGeom prst="rect">
            <a:avLst/>
          </a:prstGeom>
          <a:solidFill>
            <a:schemeClr val="tx2"/>
          </a:solidFill>
          <a:ln w="25400" cap="flat">
            <a:noFill/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5707222" y="178985"/>
            <a:ext cx="3368624" cy="547738"/>
            <a:chOff x="3984980" y="1071578"/>
            <a:chExt cx="3022017" cy="1412218"/>
          </a:xfrm>
        </p:grpSpPr>
        <p:sp>
          <p:nvSpPr>
            <p:cNvPr id="20" name="Rectangular Callout 19"/>
            <p:cNvSpPr/>
            <p:nvPr/>
          </p:nvSpPr>
          <p:spPr>
            <a:xfrm>
              <a:off x="3984980" y="1071578"/>
              <a:ext cx="3022017" cy="1412218"/>
            </a:xfrm>
            <a:prstGeom prst="wedgeRectCallout">
              <a:avLst>
                <a:gd name="adj1" fmla="val 27228"/>
                <a:gd name="adj2" fmla="val 9007"/>
              </a:avLst>
            </a:prstGeom>
            <a:solidFill>
              <a:srgbClr val="FFFFFF"/>
            </a:solidFill>
            <a:ln w="25400" cap="flat">
              <a:solidFill>
                <a:srgbClr val="4F81BD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ja-JP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043831" y="1218589"/>
              <a:ext cx="2904315" cy="75673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ja-JP" altLang="en-US" sz="24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源真ゴシックP Regular" panose="020B0302020203020207" pitchFamily="50" charset="-128"/>
                  <a:ea typeface="源真ゴシックP Regular" panose="020B0302020203020207" pitchFamily="50" charset="-128"/>
                  <a:cs typeface="源真ゴシックP Regular" panose="020B0302020203020207" pitchFamily="50" charset="-128"/>
                  <a:sym typeface="Century Gothic"/>
                </a:rPr>
                <a:t>こんな話をしてましたよ！</a:t>
              </a:r>
              <a:endParaRPr kumimoji="0" lang="en-US" altLang="ja-JP" sz="2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  <a:sym typeface="Century Gothic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9704867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>
            <a:spLocks noGrp="1"/>
          </p:cNvSpPr>
          <p:nvPr>
            <p:ph type="title"/>
          </p:nvPr>
        </p:nvSpPr>
        <p:spPr>
          <a:xfrm>
            <a:off x="683576" y="771552"/>
            <a:ext cx="5083125" cy="3456386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altLang="ja-JP" sz="3600" dirty="0" smtClean="0">
                <a:solidFill>
                  <a:srgbClr val="FFFFFF"/>
                </a:solidFill>
                <a:latin typeface="源真ゴシック Heavy" panose="020B0702020203020207" pitchFamily="50" charset="-128"/>
                <a:ea typeface="源真ゴシック Heavy" panose="020B0702020203020207" pitchFamily="50" charset="-128"/>
                <a:cs typeface="源真ゴシック Heavy" panose="020B0702020203020207" pitchFamily="50" charset="-128"/>
              </a:rPr>
              <a:t>Unity5</a:t>
            </a:r>
            <a:r>
              <a:rPr lang="ja-JP" altLang="en-US" sz="3600" dirty="0" smtClean="0">
                <a:solidFill>
                  <a:srgbClr val="FFFFFF"/>
                </a:solidFill>
                <a:latin typeface="源真ゴシック Heavy" panose="020B0702020203020207" pitchFamily="50" charset="-128"/>
                <a:ea typeface="源真ゴシック Heavy" panose="020B0702020203020207" pitchFamily="50" charset="-128"/>
                <a:cs typeface="源真ゴシック Heavy" panose="020B0702020203020207" pitchFamily="50" charset="-128"/>
              </a:rPr>
              <a:t>の新機能</a:t>
            </a:r>
            <a:endParaRPr sz="3600" dirty="0">
              <a:solidFill>
                <a:srgbClr val="FFFFFF"/>
              </a:solidFill>
              <a:latin typeface="源真ゴシック Heavy" panose="020B0702020203020207" pitchFamily="50" charset="-128"/>
              <a:ea typeface="源真ゴシック Heavy" panose="020B0702020203020207" pitchFamily="50" charset="-128"/>
              <a:cs typeface="源真ゴシック Heavy" panose="020B0702020203020207" pitchFamily="50" charset="-128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136848" y="4675978"/>
            <a:ext cx="2181540" cy="373224"/>
            <a:chOff x="136848" y="4675978"/>
            <a:chExt cx="2181540" cy="373224"/>
          </a:xfrm>
        </p:grpSpPr>
        <p:sp>
          <p:nvSpPr>
            <p:cNvPr id="4" name="Rectangle 3"/>
            <p:cNvSpPr/>
            <p:nvPr/>
          </p:nvSpPr>
          <p:spPr>
            <a:xfrm>
              <a:off x="136848" y="4675978"/>
              <a:ext cx="2181540" cy="373224"/>
            </a:xfrm>
            <a:prstGeom prst="rect">
              <a:avLst/>
            </a:prstGeom>
            <a:solidFill>
              <a:srgbClr val="141B21"/>
            </a:solidFill>
            <a:ln w="25400" cap="flat">
              <a:noFill/>
              <a:prstDash val="solid"/>
              <a:beve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ja-JP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87037" y="4754869"/>
              <a:ext cx="2131351" cy="21544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ja-JP" sz="800" b="0" i="0" u="none" strike="noStrike" cap="none" spc="0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Century Gothic"/>
                  <a:ea typeface="Century Gothic"/>
                  <a:cs typeface="Century Gothic"/>
                  <a:sym typeface="Century Gothic"/>
                </a:rPr>
                <a:t>COPYRIGHT 2015 ©</a:t>
              </a:r>
              <a:r>
                <a:rPr kumimoji="0" lang="en-US" altLang="ja-JP" sz="800" b="0" i="0" u="none" strike="noStrike" cap="none" spc="0" normalizeH="0" dirty="0" smtClean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Century Gothic"/>
                  <a:ea typeface="Century Gothic"/>
                  <a:cs typeface="Century Gothic"/>
                  <a:sym typeface="Century Gothic"/>
                </a:rPr>
                <a:t> </a:t>
              </a:r>
              <a:r>
                <a:rPr kumimoji="0" lang="en-US" altLang="ja-JP" sz="800" b="1" i="0" u="none" strike="noStrike" cap="none" spc="0" normalizeH="0" dirty="0" smtClean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Century Gothic"/>
                  <a:ea typeface="Century Gothic"/>
                  <a:cs typeface="Century Gothic"/>
                  <a:sym typeface="Century Gothic"/>
                </a:rPr>
                <a:t>UNITY TECHNOLOGIES</a:t>
              </a:r>
              <a:endParaRPr kumimoji="0" lang="ja-JP" altLang="en-US" sz="8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6456088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C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/>
          </p:cNvSpPr>
          <p:nvPr>
            <p:ph type="title"/>
          </p:nvPr>
        </p:nvSpPr>
        <p:spPr>
          <a:xfrm>
            <a:off x="347957" y="192970"/>
            <a:ext cx="8229600" cy="429303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altLang="ja-JP" sz="2400" dirty="0" err="1" smtClean="0">
                <a:solidFill>
                  <a:srgbClr val="FFFFFF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UnityEditor.InitializeOnLoadMethod</a:t>
            </a:r>
            <a:endParaRPr sz="2400" dirty="0">
              <a:solidFill>
                <a:srgbClr val="FFFFFF"/>
              </a:solidFill>
              <a:latin typeface="源真ゴシック Regular" panose="020B0302020203020207" pitchFamily="50" charset="-128"/>
              <a:ea typeface="源真ゴシック Regular" panose="020B0302020203020207" pitchFamily="50" charset="-128"/>
              <a:cs typeface="源真ゴシック Regular" panose="020B0302020203020207" pitchFamily="50" charset="-128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7957" y="628214"/>
            <a:ext cx="8626710" cy="4235595"/>
          </a:xfrm>
        </p:spPr>
        <p:txBody>
          <a:bodyPr/>
          <a:lstStyle/>
          <a:p>
            <a:endParaRPr lang="en-US" sz="2000" dirty="0" smtClean="0">
              <a:solidFill>
                <a:schemeClr val="bg1"/>
              </a:solidFill>
              <a:latin typeface="源真ゴシックP Regular" panose="020B0302020203020207" pitchFamily="50" charset="-128"/>
              <a:ea typeface="源真ゴシックP Regular" panose="020B0302020203020207" pitchFamily="50" charset="-128"/>
              <a:cs typeface="源真ゴシックP Regular" panose="020B0302020203020207" pitchFamily="50" charset="-128"/>
            </a:endParaRPr>
          </a:p>
          <a:p>
            <a:r>
              <a:rPr lang="en-US" sz="2000" dirty="0" err="1" smtClean="0">
                <a:solidFill>
                  <a:schemeClr val="bg1"/>
                </a:solidFill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</a:rPr>
              <a:t>InitializeOnLoad</a:t>
            </a:r>
            <a:r>
              <a:rPr lang="en-US" sz="2000" dirty="0" smtClean="0">
                <a:solidFill>
                  <a:schemeClr val="bg1"/>
                </a:solidFill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</a:rPr>
              <a:t> </a:t>
            </a:r>
            <a:r>
              <a:rPr lang="ja-JP" altLang="en-US" sz="2000" dirty="0" smtClean="0">
                <a:solidFill>
                  <a:schemeClr val="bg1"/>
                </a:solidFill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</a:rPr>
              <a:t>のメソッド版</a:t>
            </a:r>
            <a:endParaRPr lang="en-US" sz="2000" dirty="0" smtClean="0">
              <a:solidFill>
                <a:schemeClr val="bg1"/>
              </a:solidFill>
              <a:latin typeface="源真ゴシックP Regular" panose="020B0302020203020207" pitchFamily="50" charset="-128"/>
              <a:ea typeface="源真ゴシックP Regular" panose="020B0302020203020207" pitchFamily="50" charset="-128"/>
              <a:cs typeface="源真ゴシックP Regular" panose="020B0302020203020207" pitchFamily="50" charset="-128"/>
            </a:endParaRPr>
          </a:p>
          <a:p>
            <a:endParaRPr lang="en-US" sz="2000" dirty="0">
              <a:solidFill>
                <a:schemeClr val="bg1"/>
              </a:solidFill>
              <a:latin typeface="源真ゴシックP Regular" panose="020B0302020203020207" pitchFamily="50" charset="-128"/>
              <a:ea typeface="源真ゴシックP Regular" panose="020B0302020203020207" pitchFamily="50" charset="-128"/>
              <a:cs typeface="源真ゴシックP Regular" panose="020B0302020203020207" pitchFamily="50" charset="-128"/>
            </a:endParaRPr>
          </a:p>
          <a:p>
            <a:endParaRPr lang="en-US" sz="2000" dirty="0" smtClean="0">
              <a:solidFill>
                <a:schemeClr val="bg1"/>
              </a:solidFill>
              <a:latin typeface="源真ゴシックP Regular" panose="020B0302020203020207" pitchFamily="50" charset="-128"/>
              <a:ea typeface="源真ゴシックP Regular" panose="020B0302020203020207" pitchFamily="50" charset="-128"/>
              <a:cs typeface="源真ゴシックP Regular" panose="020B0302020203020207" pitchFamily="50" charset="-128"/>
            </a:endParaRPr>
          </a:p>
          <a:p>
            <a:endParaRPr lang="en-US" sz="2000" dirty="0">
              <a:solidFill>
                <a:schemeClr val="bg1"/>
              </a:solidFill>
              <a:latin typeface="源真ゴシックP Regular" panose="020B0302020203020207" pitchFamily="50" charset="-128"/>
              <a:ea typeface="源真ゴシックP Regular" panose="020B0302020203020207" pitchFamily="50" charset="-128"/>
              <a:cs typeface="源真ゴシックP Regular" panose="020B0302020203020207" pitchFamily="50" charset="-128"/>
            </a:endParaRPr>
          </a:p>
          <a:p>
            <a:endParaRPr lang="en-US" sz="2000" dirty="0" smtClean="0">
              <a:solidFill>
                <a:schemeClr val="bg1"/>
              </a:solidFill>
              <a:latin typeface="源真ゴシックP Regular" panose="020B0302020203020207" pitchFamily="50" charset="-128"/>
              <a:ea typeface="源真ゴシックP Regular" panose="020B0302020203020207" pitchFamily="50" charset="-128"/>
              <a:cs typeface="源真ゴシックP Regular" panose="020B0302020203020207" pitchFamily="50" charset="-128"/>
            </a:endParaRPr>
          </a:p>
          <a:p>
            <a:endParaRPr lang="en-US" sz="2000" dirty="0">
              <a:solidFill>
                <a:schemeClr val="bg1"/>
              </a:solidFill>
              <a:latin typeface="源真ゴシックP Regular" panose="020B0302020203020207" pitchFamily="50" charset="-128"/>
              <a:ea typeface="源真ゴシックP Regular" panose="020B0302020203020207" pitchFamily="50" charset="-128"/>
              <a:cs typeface="源真ゴシックP Regular" panose="020B0302020203020207" pitchFamily="50" charset="-128"/>
            </a:endParaRPr>
          </a:p>
          <a:p>
            <a:endParaRPr lang="en-US" sz="2000" dirty="0" smtClean="0">
              <a:solidFill>
                <a:schemeClr val="bg1"/>
              </a:solidFill>
              <a:latin typeface="源真ゴシックP Regular" panose="020B0302020203020207" pitchFamily="50" charset="-128"/>
              <a:ea typeface="源真ゴシックP Regular" panose="020B0302020203020207" pitchFamily="50" charset="-128"/>
              <a:cs typeface="源真ゴシックP Regular" panose="020B0302020203020207" pitchFamily="50" charset="-128"/>
            </a:endParaRPr>
          </a:p>
          <a:p>
            <a:endParaRPr lang="en-US" sz="2000" dirty="0">
              <a:solidFill>
                <a:schemeClr val="bg1"/>
              </a:solidFill>
              <a:latin typeface="源真ゴシックP Regular" panose="020B0302020203020207" pitchFamily="50" charset="-128"/>
              <a:ea typeface="源真ゴシックP Regular" panose="020B0302020203020207" pitchFamily="50" charset="-128"/>
              <a:cs typeface="源真ゴシックP Regular" panose="020B0302020203020207" pitchFamily="50" charset="-128"/>
            </a:endParaRPr>
          </a:p>
          <a:p>
            <a:r>
              <a:rPr lang="en-US" sz="2000" dirty="0">
                <a:solidFill>
                  <a:schemeClr val="bg1"/>
                </a:solidFill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</a:rPr>
              <a:t>	</a:t>
            </a:r>
            <a:r>
              <a:rPr lang="en-US" sz="2000" dirty="0" smtClean="0">
                <a:solidFill>
                  <a:schemeClr val="bg1"/>
                </a:solidFill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</a:rPr>
              <a:t>				</a:t>
            </a:r>
          </a:p>
        </p:txBody>
      </p:sp>
      <p:pic>
        <p:nvPicPr>
          <p:cNvPr id="6" name="Picture 5" descr="unity-logo-cut-bottom-red-rgb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8496" y="0"/>
            <a:ext cx="1954144" cy="2436224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870857" y="1802830"/>
            <a:ext cx="6596743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dirty="0" smtClean="0">
                <a:solidFill>
                  <a:srgbClr val="66D9EF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public</a:t>
            </a:r>
            <a:r>
              <a:rPr lang="en-US" altLang="ja-JP" sz="1200" dirty="0" smtClean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</a:t>
            </a:r>
            <a:r>
              <a:rPr lang="en-US" altLang="ja-JP" sz="1200" dirty="0">
                <a:solidFill>
                  <a:srgbClr val="66D9EF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class</a:t>
            </a:r>
            <a:r>
              <a:rPr lang="en-US" altLang="ja-JP" sz="12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</a:t>
            </a:r>
            <a:r>
              <a:rPr lang="en-US" altLang="ja-JP" sz="1200" dirty="0" err="1">
                <a:solidFill>
                  <a:srgbClr val="FD971F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NewBehaviourScript</a:t>
            </a:r>
            <a:endParaRPr lang="en-US" altLang="ja-JP" sz="1200" dirty="0">
              <a:solidFill>
                <a:srgbClr val="F8F8F2"/>
              </a:solidFill>
              <a:highlight>
                <a:srgbClr val="222C37"/>
              </a:highlight>
              <a:latin typeface="Consolas" panose="020B0609020204030204" pitchFamily="49" charset="0"/>
            </a:endParaRPr>
          </a:p>
          <a:p>
            <a:r>
              <a:rPr lang="en-US" altLang="ja-JP" sz="12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en-US" altLang="ja-JP" sz="12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   [</a:t>
            </a:r>
            <a:r>
              <a:rPr lang="en-US" altLang="ja-JP" sz="1200" dirty="0" err="1">
                <a:solidFill>
                  <a:srgbClr val="FD971F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InitializeOnLoadMethod</a:t>
            </a:r>
            <a:r>
              <a:rPr lang="en-US" altLang="ja-JP" sz="12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]</a:t>
            </a:r>
          </a:p>
          <a:p>
            <a:r>
              <a:rPr lang="en-US" altLang="ja-JP" sz="12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   </a:t>
            </a:r>
            <a:r>
              <a:rPr lang="en-US" altLang="ja-JP" sz="1200" dirty="0">
                <a:solidFill>
                  <a:srgbClr val="66D9EF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static</a:t>
            </a:r>
            <a:r>
              <a:rPr lang="en-US" altLang="ja-JP" sz="12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</a:t>
            </a:r>
            <a:r>
              <a:rPr lang="en-US" altLang="ja-JP" sz="1200" dirty="0">
                <a:solidFill>
                  <a:srgbClr val="66D9EF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void</a:t>
            </a:r>
            <a:r>
              <a:rPr lang="en-US" altLang="ja-JP" sz="12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</a:t>
            </a:r>
            <a:r>
              <a:rPr lang="en-US" altLang="ja-JP" sz="1200" dirty="0" err="1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Hoge</a:t>
            </a:r>
            <a:r>
              <a:rPr lang="en-US" altLang="ja-JP" sz="12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()</a:t>
            </a:r>
          </a:p>
          <a:p>
            <a:r>
              <a:rPr lang="ja-JP" altLang="en-US" sz="12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   </a:t>
            </a:r>
            <a:r>
              <a:rPr lang="en-US" altLang="ja-JP" sz="12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ja-JP" altLang="en-US" sz="12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       </a:t>
            </a:r>
            <a:r>
              <a:rPr lang="en-US" altLang="ja-JP" sz="1200" dirty="0" err="1">
                <a:solidFill>
                  <a:srgbClr val="FD971F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Debug</a:t>
            </a:r>
            <a:r>
              <a:rPr lang="en-US" altLang="ja-JP" sz="1200" dirty="0" err="1">
                <a:solidFill>
                  <a:srgbClr val="F9267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.</a:t>
            </a:r>
            <a:r>
              <a:rPr lang="en-US" altLang="ja-JP" sz="1200" dirty="0" err="1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Log</a:t>
            </a:r>
            <a:r>
              <a:rPr lang="en-US" altLang="ja-JP" sz="12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(</a:t>
            </a:r>
            <a:r>
              <a:rPr lang="en-US" altLang="ja-JP" sz="1200" dirty="0">
                <a:solidFill>
                  <a:srgbClr val="E6DB74"/>
                </a:solidFill>
                <a:highlight>
                  <a:srgbClr val="49483E"/>
                </a:highlight>
                <a:latin typeface="Consolas" panose="020B0609020204030204" pitchFamily="49" charset="0"/>
              </a:rPr>
              <a:t>"</a:t>
            </a:r>
            <a:r>
              <a:rPr lang="ja-JP" altLang="en-US" sz="1200" dirty="0">
                <a:solidFill>
                  <a:srgbClr val="E6DB74"/>
                </a:solidFill>
                <a:highlight>
                  <a:srgbClr val="49483E"/>
                </a:highlight>
                <a:latin typeface="Consolas" panose="020B0609020204030204" pitchFamily="49" charset="0"/>
              </a:rPr>
              <a:t>スクリプトコンパイル後に呼び出される</a:t>
            </a:r>
            <a:r>
              <a:rPr lang="en-US" altLang="ja-JP" sz="1200" dirty="0">
                <a:solidFill>
                  <a:srgbClr val="E6DB74"/>
                </a:solidFill>
                <a:highlight>
                  <a:srgbClr val="49483E"/>
                </a:highlight>
                <a:latin typeface="Consolas" panose="020B0609020204030204" pitchFamily="49" charset="0"/>
              </a:rPr>
              <a:t>"</a:t>
            </a:r>
            <a:r>
              <a:rPr lang="en-US" altLang="ja-JP" sz="12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ja-JP" altLang="en-US" sz="12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   </a:t>
            </a:r>
            <a:r>
              <a:rPr lang="en-US" altLang="ja-JP" sz="12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}</a:t>
            </a:r>
          </a:p>
          <a:p>
            <a:endParaRPr lang="ja-JP" altLang="en-US" sz="1200" dirty="0">
              <a:solidFill>
                <a:srgbClr val="F8F8F2"/>
              </a:solidFill>
              <a:highlight>
                <a:srgbClr val="222C37"/>
              </a:highlight>
              <a:latin typeface="Consolas" panose="020B0609020204030204" pitchFamily="49" charset="0"/>
            </a:endParaRPr>
          </a:p>
          <a:p>
            <a:r>
              <a:rPr lang="en-US" altLang="ja-JP" sz="12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   [</a:t>
            </a:r>
            <a:r>
              <a:rPr lang="en-US" altLang="ja-JP" sz="1200" dirty="0" err="1">
                <a:solidFill>
                  <a:srgbClr val="FD971F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InitializeOnLoadMethod</a:t>
            </a:r>
            <a:r>
              <a:rPr lang="en-US" altLang="ja-JP" sz="12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]</a:t>
            </a:r>
          </a:p>
          <a:p>
            <a:r>
              <a:rPr lang="en-US" altLang="ja-JP" sz="12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   </a:t>
            </a:r>
            <a:r>
              <a:rPr lang="en-US" altLang="ja-JP" sz="1200" dirty="0">
                <a:solidFill>
                  <a:srgbClr val="66D9EF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static</a:t>
            </a:r>
            <a:r>
              <a:rPr lang="en-US" altLang="ja-JP" sz="12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</a:t>
            </a:r>
            <a:r>
              <a:rPr lang="en-US" altLang="ja-JP" sz="1200" dirty="0">
                <a:solidFill>
                  <a:srgbClr val="66D9EF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void</a:t>
            </a:r>
            <a:r>
              <a:rPr lang="en-US" altLang="ja-JP" sz="12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</a:t>
            </a:r>
            <a:r>
              <a:rPr lang="en-US" altLang="ja-JP" sz="1200" dirty="0" err="1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Fuga</a:t>
            </a:r>
            <a:r>
              <a:rPr lang="en-US" altLang="ja-JP" sz="12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()</a:t>
            </a:r>
          </a:p>
          <a:p>
            <a:r>
              <a:rPr lang="ja-JP" altLang="en-US" sz="12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   </a:t>
            </a:r>
            <a:r>
              <a:rPr lang="en-US" altLang="ja-JP" sz="12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ja-JP" altLang="en-US" sz="12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       </a:t>
            </a:r>
            <a:r>
              <a:rPr lang="en-US" altLang="ja-JP" sz="1200" dirty="0" err="1">
                <a:solidFill>
                  <a:srgbClr val="FD971F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Debug</a:t>
            </a:r>
            <a:r>
              <a:rPr lang="en-US" altLang="ja-JP" sz="1200" dirty="0" err="1">
                <a:solidFill>
                  <a:srgbClr val="F9267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.</a:t>
            </a:r>
            <a:r>
              <a:rPr lang="en-US" altLang="ja-JP" sz="1200" dirty="0" err="1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Log</a:t>
            </a:r>
            <a:r>
              <a:rPr lang="en-US" altLang="ja-JP" sz="12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(</a:t>
            </a:r>
            <a:r>
              <a:rPr lang="en-US" altLang="ja-JP" sz="1200" dirty="0">
                <a:solidFill>
                  <a:srgbClr val="E6DB74"/>
                </a:solidFill>
                <a:highlight>
                  <a:srgbClr val="49483E"/>
                </a:highlight>
                <a:latin typeface="Consolas" panose="020B0609020204030204" pitchFamily="49" charset="0"/>
              </a:rPr>
              <a:t>"</a:t>
            </a:r>
            <a:r>
              <a:rPr lang="ja-JP" altLang="en-US" sz="1200" dirty="0">
                <a:solidFill>
                  <a:srgbClr val="E6DB74"/>
                </a:solidFill>
                <a:highlight>
                  <a:srgbClr val="49483E"/>
                </a:highlight>
                <a:latin typeface="Consolas" panose="020B0609020204030204" pitchFamily="49" charset="0"/>
              </a:rPr>
              <a:t>スクリプトコンパイル後に呼び出される</a:t>
            </a:r>
            <a:r>
              <a:rPr lang="en-US" altLang="ja-JP" sz="1200" dirty="0">
                <a:solidFill>
                  <a:srgbClr val="E6DB74"/>
                </a:solidFill>
                <a:highlight>
                  <a:srgbClr val="49483E"/>
                </a:highlight>
                <a:latin typeface="Consolas" panose="020B0609020204030204" pitchFamily="49" charset="0"/>
              </a:rPr>
              <a:t>"</a:t>
            </a:r>
            <a:r>
              <a:rPr lang="en-US" altLang="ja-JP" sz="12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ja-JP" altLang="en-US" sz="12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   </a:t>
            </a:r>
            <a:r>
              <a:rPr lang="en-US" altLang="ja-JP" sz="12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}</a:t>
            </a:r>
          </a:p>
          <a:p>
            <a:r>
              <a:rPr lang="en-US" altLang="ja-JP" sz="12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}</a:t>
            </a:r>
            <a:endParaRPr lang="ja-JP" altLang="en-US" sz="1200" dirty="0"/>
          </a:p>
        </p:txBody>
      </p:sp>
    </p:spTree>
    <p:extLst>
      <p:ext uri="{BB962C8B-B14F-4D97-AF65-F5344CB8AC3E}">
        <p14:creationId xmlns:p14="http://schemas.microsoft.com/office/powerpoint/2010/main" val="59023097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C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/>
          </p:cNvSpPr>
          <p:nvPr>
            <p:ph type="title"/>
          </p:nvPr>
        </p:nvSpPr>
        <p:spPr>
          <a:xfrm>
            <a:off x="347957" y="192970"/>
            <a:ext cx="8229600" cy="429303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altLang="ja-JP" sz="2400" dirty="0" err="1" smtClean="0">
                <a:solidFill>
                  <a:srgbClr val="FFFFFF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UnityEditor.Menu</a:t>
            </a:r>
            <a:endParaRPr sz="2400" dirty="0">
              <a:solidFill>
                <a:srgbClr val="FFFFFF"/>
              </a:solidFill>
              <a:latin typeface="源真ゴシック Regular" panose="020B0302020203020207" pitchFamily="50" charset="-128"/>
              <a:ea typeface="源真ゴシック Regular" panose="020B0302020203020207" pitchFamily="50" charset="-128"/>
              <a:cs typeface="源真ゴシック Regular" panose="020B0302020203020207" pitchFamily="50" charset="-128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7957" y="628214"/>
            <a:ext cx="8626710" cy="4235595"/>
          </a:xfrm>
        </p:spPr>
        <p:txBody>
          <a:bodyPr/>
          <a:lstStyle/>
          <a:p>
            <a:endParaRPr lang="en-US" sz="2000" dirty="0" smtClean="0">
              <a:solidFill>
                <a:schemeClr val="bg1"/>
              </a:solidFill>
              <a:latin typeface="源真ゴシックP Regular" panose="020B0302020203020207" pitchFamily="50" charset="-128"/>
              <a:ea typeface="源真ゴシックP Regular" panose="020B0302020203020207" pitchFamily="50" charset="-128"/>
              <a:cs typeface="源真ゴシックP Regular" panose="020B0302020203020207" pitchFamily="50" charset="-128"/>
            </a:endParaRPr>
          </a:p>
          <a:p>
            <a:endParaRPr lang="en-US" sz="2000" dirty="0">
              <a:solidFill>
                <a:schemeClr val="bg1"/>
              </a:solidFill>
              <a:latin typeface="源真ゴシックP Regular" panose="020B0302020203020207" pitchFamily="50" charset="-128"/>
              <a:ea typeface="源真ゴシックP Regular" panose="020B0302020203020207" pitchFamily="50" charset="-128"/>
              <a:cs typeface="源真ゴシックP Regular" panose="020B0302020203020207" pitchFamily="50" charset="-128"/>
            </a:endParaRPr>
          </a:p>
          <a:p>
            <a:endParaRPr lang="en-US" sz="2000" dirty="0" smtClean="0">
              <a:solidFill>
                <a:schemeClr val="bg1"/>
              </a:solidFill>
              <a:latin typeface="源真ゴシックP Regular" panose="020B0302020203020207" pitchFamily="50" charset="-128"/>
              <a:ea typeface="源真ゴシックP Regular" panose="020B0302020203020207" pitchFamily="50" charset="-128"/>
              <a:cs typeface="源真ゴシックP Regular" panose="020B0302020203020207" pitchFamily="50" charset="-128"/>
            </a:endParaRPr>
          </a:p>
          <a:p>
            <a:endParaRPr lang="en-US" sz="2000" dirty="0">
              <a:solidFill>
                <a:schemeClr val="bg1"/>
              </a:solidFill>
              <a:latin typeface="源真ゴシックP Regular" panose="020B0302020203020207" pitchFamily="50" charset="-128"/>
              <a:ea typeface="源真ゴシックP Regular" panose="020B0302020203020207" pitchFamily="50" charset="-128"/>
              <a:cs typeface="源真ゴシックP Regular" panose="020B0302020203020207" pitchFamily="50" charset="-128"/>
            </a:endParaRPr>
          </a:p>
          <a:p>
            <a:endParaRPr lang="en-US" sz="2000" dirty="0" smtClean="0">
              <a:solidFill>
                <a:schemeClr val="bg1"/>
              </a:solidFill>
              <a:latin typeface="源真ゴシックP Regular" panose="020B0302020203020207" pitchFamily="50" charset="-128"/>
              <a:ea typeface="源真ゴシックP Regular" panose="020B0302020203020207" pitchFamily="50" charset="-128"/>
              <a:cs typeface="源真ゴシックP Regular" panose="020B0302020203020207" pitchFamily="50" charset="-128"/>
            </a:endParaRPr>
          </a:p>
          <a:p>
            <a:endParaRPr lang="en-US" sz="2000" dirty="0">
              <a:solidFill>
                <a:schemeClr val="bg1"/>
              </a:solidFill>
              <a:latin typeface="源真ゴシックP Regular" panose="020B0302020203020207" pitchFamily="50" charset="-128"/>
              <a:ea typeface="源真ゴシックP Regular" panose="020B0302020203020207" pitchFamily="50" charset="-128"/>
              <a:cs typeface="源真ゴシックP Regular" panose="020B0302020203020207" pitchFamily="50" charset="-128"/>
            </a:endParaRPr>
          </a:p>
          <a:p>
            <a:endParaRPr lang="en-US" sz="2000" dirty="0" smtClean="0">
              <a:solidFill>
                <a:schemeClr val="bg1"/>
              </a:solidFill>
              <a:latin typeface="源真ゴシックP Regular" panose="020B0302020203020207" pitchFamily="50" charset="-128"/>
              <a:ea typeface="源真ゴシックP Regular" panose="020B0302020203020207" pitchFamily="50" charset="-128"/>
              <a:cs typeface="源真ゴシックP Regular" panose="020B0302020203020207" pitchFamily="50" charset="-128"/>
            </a:endParaRPr>
          </a:p>
          <a:p>
            <a:endParaRPr lang="en-US" sz="2000" dirty="0">
              <a:solidFill>
                <a:schemeClr val="bg1"/>
              </a:solidFill>
              <a:latin typeface="源真ゴシックP Regular" panose="020B0302020203020207" pitchFamily="50" charset="-128"/>
              <a:ea typeface="源真ゴシックP Regular" panose="020B0302020203020207" pitchFamily="50" charset="-128"/>
              <a:cs typeface="源真ゴシックP Regular" panose="020B0302020203020207" pitchFamily="50" charset="-128"/>
            </a:endParaRPr>
          </a:p>
          <a:p>
            <a:r>
              <a:rPr lang="en-US" sz="2000" dirty="0">
                <a:solidFill>
                  <a:schemeClr val="bg1"/>
                </a:solidFill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</a:rPr>
              <a:t>	</a:t>
            </a:r>
            <a:r>
              <a:rPr lang="en-US" sz="2000" dirty="0" smtClean="0">
                <a:solidFill>
                  <a:schemeClr val="bg1"/>
                </a:solidFill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</a:rPr>
              <a:t>				</a:t>
            </a:r>
          </a:p>
        </p:txBody>
      </p:sp>
      <p:pic>
        <p:nvPicPr>
          <p:cNvPr id="6" name="Picture 5" descr="unity-logo-cut-bottom-red-rgb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8496" y="0"/>
            <a:ext cx="1954144" cy="243622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6025" y="815243"/>
            <a:ext cx="3762375" cy="2428875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347957" y="1527426"/>
            <a:ext cx="4007555" cy="420962"/>
            <a:chOff x="3984978" y="1071577"/>
            <a:chExt cx="4007555" cy="838846"/>
          </a:xfrm>
        </p:grpSpPr>
        <p:sp>
          <p:nvSpPr>
            <p:cNvPr id="8" name="Rectangular Callout 7"/>
            <p:cNvSpPr/>
            <p:nvPr/>
          </p:nvSpPr>
          <p:spPr>
            <a:xfrm>
              <a:off x="3984978" y="1071577"/>
              <a:ext cx="4007555" cy="838846"/>
            </a:xfrm>
            <a:prstGeom prst="wedgeRectCallout">
              <a:avLst>
                <a:gd name="adj1" fmla="val 67317"/>
                <a:gd name="adj2" fmla="val 63195"/>
              </a:avLst>
            </a:prstGeom>
            <a:solidFill>
              <a:srgbClr val="FFFFFF"/>
            </a:solidFill>
            <a:ln w="25400" cap="flat">
              <a:solidFill>
                <a:srgbClr val="4F81BD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ja-JP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102681" y="1121670"/>
              <a:ext cx="2583398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ja-JP" altLang="en-US" sz="18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源真ゴシックP Regular" panose="020B0302020203020207" pitchFamily="50" charset="-128"/>
                  <a:ea typeface="源真ゴシックP Regular" panose="020B0302020203020207" pitchFamily="50" charset="-128"/>
                  <a:cs typeface="源真ゴシックP Regular" panose="020B0302020203020207" pitchFamily="50" charset="-128"/>
                  <a:sym typeface="Century Gothic"/>
                </a:rPr>
                <a:t>チェックつけるための </a:t>
              </a:r>
              <a:r>
                <a:rPr kumimoji="0" lang="en-US" altLang="ja-JP" sz="18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源真ゴシックP Regular" panose="020B0302020203020207" pitchFamily="50" charset="-128"/>
                  <a:ea typeface="源真ゴシックP Regular" panose="020B0302020203020207" pitchFamily="50" charset="-128"/>
                  <a:cs typeface="源真ゴシックP Regular" panose="020B0302020203020207" pitchFamily="50" charset="-128"/>
                  <a:sym typeface="Century Gothic"/>
                </a:rPr>
                <a:t>API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254514" y="1492539"/>
              <a:ext cx="9239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altLang="ja-JP" sz="1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  <a:sym typeface="Century Gothic"/>
              </a:endParaRPr>
            </a:p>
          </p:txBody>
        </p:sp>
      </p:grpSp>
      <p:sp>
        <p:nvSpPr>
          <p:cNvPr id="5" name="Rectangle 4"/>
          <p:cNvSpPr/>
          <p:nvPr/>
        </p:nvSpPr>
        <p:spPr>
          <a:xfrm>
            <a:off x="169984" y="3153168"/>
            <a:ext cx="6732836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400" dirty="0" err="1" smtClean="0">
                <a:solidFill>
                  <a:srgbClr val="66D9EF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const</a:t>
            </a:r>
            <a:r>
              <a:rPr lang="en-US" altLang="ja-JP" sz="1400" dirty="0" smtClean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</a:t>
            </a:r>
            <a:r>
              <a:rPr lang="en-US" altLang="ja-JP" sz="1400" dirty="0">
                <a:solidFill>
                  <a:srgbClr val="66D9EF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string</a:t>
            </a:r>
            <a:r>
              <a:rPr lang="en-US" altLang="ja-JP" sz="14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MENU_PATH </a:t>
            </a:r>
            <a:r>
              <a:rPr lang="en-US" altLang="ja-JP" sz="1400" dirty="0">
                <a:solidFill>
                  <a:srgbClr val="F9267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=</a:t>
            </a:r>
            <a:r>
              <a:rPr lang="en-US" altLang="ja-JP" sz="14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</a:t>
            </a:r>
            <a:r>
              <a:rPr lang="en-US" altLang="ja-JP" sz="1400" dirty="0">
                <a:solidFill>
                  <a:srgbClr val="E6DB74"/>
                </a:solidFill>
                <a:highlight>
                  <a:srgbClr val="49483E"/>
                </a:highlight>
                <a:latin typeface="Consolas" panose="020B0609020204030204" pitchFamily="49" charset="0"/>
              </a:rPr>
              <a:t>"Window/Example"</a:t>
            </a:r>
            <a:r>
              <a:rPr lang="en-US" altLang="ja-JP" sz="14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;</a:t>
            </a:r>
          </a:p>
          <a:p>
            <a:endParaRPr lang="en-US" altLang="ja-JP" sz="1400" dirty="0" smtClean="0">
              <a:solidFill>
                <a:srgbClr val="F8F8F2"/>
              </a:solidFill>
              <a:highlight>
                <a:srgbClr val="222C37"/>
              </a:highlight>
              <a:latin typeface="Consolas" panose="020B0609020204030204" pitchFamily="49" charset="0"/>
            </a:endParaRPr>
          </a:p>
          <a:p>
            <a:r>
              <a:rPr lang="en-US" altLang="ja-JP" sz="1400" dirty="0" smtClean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[</a:t>
            </a:r>
            <a:r>
              <a:rPr lang="en-US" altLang="ja-JP" sz="1400" dirty="0" err="1">
                <a:solidFill>
                  <a:srgbClr val="FD971F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MenuItem</a:t>
            </a:r>
            <a:r>
              <a:rPr lang="en-US" altLang="ja-JP" sz="14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(MENU_PATH)]</a:t>
            </a:r>
          </a:p>
          <a:p>
            <a:r>
              <a:rPr lang="en-US" altLang="ja-JP" sz="1400" dirty="0" smtClean="0">
                <a:solidFill>
                  <a:srgbClr val="66D9EF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static</a:t>
            </a:r>
            <a:r>
              <a:rPr lang="en-US" altLang="ja-JP" sz="1400" dirty="0" smtClean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</a:t>
            </a:r>
            <a:r>
              <a:rPr lang="en-US" altLang="ja-JP" sz="1400" dirty="0">
                <a:solidFill>
                  <a:srgbClr val="66D9EF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void</a:t>
            </a:r>
            <a:r>
              <a:rPr lang="en-US" altLang="ja-JP" sz="14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Example()</a:t>
            </a:r>
          </a:p>
          <a:p>
            <a:r>
              <a:rPr lang="en-US" altLang="ja-JP" sz="1400" dirty="0" smtClean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{</a:t>
            </a:r>
            <a:endParaRPr lang="en-US" altLang="ja-JP" sz="1400" dirty="0">
              <a:solidFill>
                <a:srgbClr val="F8F8F2"/>
              </a:solidFill>
              <a:highlight>
                <a:srgbClr val="222C37"/>
              </a:highlight>
              <a:latin typeface="Consolas" panose="020B0609020204030204" pitchFamily="49" charset="0"/>
            </a:endParaRPr>
          </a:p>
          <a:p>
            <a:r>
              <a:rPr lang="en-US" altLang="ja-JP" sz="14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   </a:t>
            </a:r>
            <a:r>
              <a:rPr lang="en-US" altLang="ja-JP" sz="1400" dirty="0" err="1" smtClean="0">
                <a:solidFill>
                  <a:srgbClr val="66D9EF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var</a:t>
            </a:r>
            <a:r>
              <a:rPr lang="en-US" altLang="ja-JP" sz="1400" dirty="0" smtClean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</a:t>
            </a:r>
            <a:r>
              <a:rPr lang="en-US" altLang="ja-JP" sz="14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@checked </a:t>
            </a:r>
            <a:r>
              <a:rPr lang="en-US" altLang="ja-JP" sz="1400" dirty="0">
                <a:solidFill>
                  <a:srgbClr val="F9267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=</a:t>
            </a:r>
            <a:r>
              <a:rPr lang="en-US" altLang="ja-JP" sz="14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</a:t>
            </a:r>
            <a:r>
              <a:rPr lang="en-US" altLang="ja-JP" sz="1400" dirty="0" err="1">
                <a:solidFill>
                  <a:srgbClr val="FD971F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Menu</a:t>
            </a:r>
            <a:r>
              <a:rPr lang="en-US" altLang="ja-JP" sz="1400" dirty="0" err="1">
                <a:solidFill>
                  <a:srgbClr val="F9267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.</a:t>
            </a:r>
            <a:r>
              <a:rPr lang="en-US" altLang="ja-JP" sz="1400" dirty="0" err="1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GetChecked</a:t>
            </a:r>
            <a:r>
              <a:rPr lang="en-US" altLang="ja-JP" sz="14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(MENU_PATH);</a:t>
            </a:r>
          </a:p>
          <a:p>
            <a:r>
              <a:rPr lang="en-US" altLang="ja-JP" sz="14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   </a:t>
            </a:r>
            <a:r>
              <a:rPr lang="en-US" altLang="ja-JP" sz="1400" dirty="0" err="1" smtClean="0">
                <a:solidFill>
                  <a:srgbClr val="FD971F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Menu</a:t>
            </a:r>
            <a:r>
              <a:rPr lang="en-US" altLang="ja-JP" sz="1400" dirty="0" err="1" smtClean="0">
                <a:solidFill>
                  <a:srgbClr val="F9267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.</a:t>
            </a:r>
            <a:r>
              <a:rPr lang="en-US" altLang="ja-JP" sz="1400" dirty="0" err="1" smtClean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SetChecked</a:t>
            </a:r>
            <a:r>
              <a:rPr lang="en-US" altLang="ja-JP" sz="1400" dirty="0" smtClean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(MENU_PATH</a:t>
            </a:r>
            <a:r>
              <a:rPr lang="en-US" altLang="ja-JP" sz="14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, </a:t>
            </a:r>
            <a:r>
              <a:rPr lang="en-US" altLang="ja-JP" sz="1400" dirty="0">
                <a:solidFill>
                  <a:srgbClr val="F9267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!</a:t>
            </a:r>
            <a:r>
              <a:rPr lang="en-US" altLang="ja-JP" sz="14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@checked);</a:t>
            </a:r>
          </a:p>
          <a:p>
            <a:r>
              <a:rPr lang="en-US" altLang="ja-JP" sz="1400" dirty="0" smtClean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} </a:t>
            </a:r>
            <a:endParaRPr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67844081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C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/>
          </p:cNvSpPr>
          <p:nvPr>
            <p:ph type="title"/>
          </p:nvPr>
        </p:nvSpPr>
        <p:spPr>
          <a:xfrm>
            <a:off x="347957" y="192970"/>
            <a:ext cx="8229600" cy="429303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altLang="ja-JP" sz="2400" dirty="0" err="1">
                <a:solidFill>
                  <a:srgbClr val="FFFFFF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UnityEngine.HelpURLAttribute</a:t>
            </a:r>
            <a:endParaRPr sz="2400" dirty="0">
              <a:solidFill>
                <a:srgbClr val="FFFFFF"/>
              </a:solidFill>
              <a:latin typeface="源真ゴシック Regular" panose="020B0302020203020207" pitchFamily="50" charset="-128"/>
              <a:ea typeface="源真ゴシック Regular" panose="020B0302020203020207" pitchFamily="50" charset="-128"/>
              <a:cs typeface="源真ゴシック Regular" panose="020B0302020203020207" pitchFamily="50" charset="-128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7957" y="628214"/>
            <a:ext cx="8626710" cy="4235595"/>
          </a:xfrm>
        </p:spPr>
        <p:txBody>
          <a:bodyPr/>
          <a:lstStyle/>
          <a:p>
            <a:endParaRPr lang="en-US" sz="2000" dirty="0" smtClean="0">
              <a:solidFill>
                <a:schemeClr val="bg1"/>
              </a:solidFill>
              <a:latin typeface="源真ゴシックP Regular" panose="020B0302020203020207" pitchFamily="50" charset="-128"/>
              <a:ea typeface="源真ゴシックP Regular" panose="020B0302020203020207" pitchFamily="50" charset="-128"/>
              <a:cs typeface="源真ゴシックP Regular" panose="020B0302020203020207" pitchFamily="50" charset="-128"/>
            </a:endParaRPr>
          </a:p>
          <a:p>
            <a:endParaRPr lang="en-US" sz="2000" dirty="0">
              <a:solidFill>
                <a:schemeClr val="bg1"/>
              </a:solidFill>
              <a:latin typeface="源真ゴシックP Regular" panose="020B0302020203020207" pitchFamily="50" charset="-128"/>
              <a:ea typeface="源真ゴシックP Regular" panose="020B0302020203020207" pitchFamily="50" charset="-128"/>
              <a:cs typeface="源真ゴシックP Regular" panose="020B0302020203020207" pitchFamily="50" charset="-128"/>
            </a:endParaRPr>
          </a:p>
          <a:p>
            <a:endParaRPr lang="en-US" sz="2000" dirty="0" smtClean="0">
              <a:solidFill>
                <a:schemeClr val="bg1"/>
              </a:solidFill>
              <a:latin typeface="源真ゴシックP Regular" panose="020B0302020203020207" pitchFamily="50" charset="-128"/>
              <a:ea typeface="源真ゴシックP Regular" panose="020B0302020203020207" pitchFamily="50" charset="-128"/>
              <a:cs typeface="源真ゴシックP Regular" panose="020B0302020203020207" pitchFamily="50" charset="-128"/>
            </a:endParaRPr>
          </a:p>
          <a:p>
            <a:endParaRPr lang="en-US" sz="2000" dirty="0">
              <a:solidFill>
                <a:schemeClr val="bg1"/>
              </a:solidFill>
              <a:latin typeface="源真ゴシックP Regular" panose="020B0302020203020207" pitchFamily="50" charset="-128"/>
              <a:ea typeface="源真ゴシックP Regular" panose="020B0302020203020207" pitchFamily="50" charset="-128"/>
              <a:cs typeface="源真ゴシックP Regular" panose="020B0302020203020207" pitchFamily="50" charset="-128"/>
            </a:endParaRPr>
          </a:p>
          <a:p>
            <a:endParaRPr lang="en-US" sz="2000" dirty="0" smtClean="0">
              <a:solidFill>
                <a:schemeClr val="bg1"/>
              </a:solidFill>
              <a:latin typeface="源真ゴシックP Regular" panose="020B0302020203020207" pitchFamily="50" charset="-128"/>
              <a:ea typeface="源真ゴシックP Regular" panose="020B0302020203020207" pitchFamily="50" charset="-128"/>
              <a:cs typeface="源真ゴシックP Regular" panose="020B0302020203020207" pitchFamily="50" charset="-128"/>
            </a:endParaRPr>
          </a:p>
          <a:p>
            <a:endParaRPr lang="en-US" sz="2000" dirty="0">
              <a:solidFill>
                <a:schemeClr val="bg1"/>
              </a:solidFill>
              <a:latin typeface="源真ゴシックP Regular" panose="020B0302020203020207" pitchFamily="50" charset="-128"/>
              <a:ea typeface="源真ゴシックP Regular" panose="020B0302020203020207" pitchFamily="50" charset="-128"/>
              <a:cs typeface="源真ゴシックP Regular" panose="020B0302020203020207" pitchFamily="50" charset="-128"/>
            </a:endParaRPr>
          </a:p>
          <a:p>
            <a:endParaRPr lang="en-US" sz="2000" dirty="0" smtClean="0">
              <a:solidFill>
                <a:schemeClr val="bg1"/>
              </a:solidFill>
              <a:latin typeface="源真ゴシックP Regular" panose="020B0302020203020207" pitchFamily="50" charset="-128"/>
              <a:ea typeface="源真ゴシックP Regular" panose="020B0302020203020207" pitchFamily="50" charset="-128"/>
              <a:cs typeface="源真ゴシックP Regular" panose="020B0302020203020207" pitchFamily="50" charset="-128"/>
            </a:endParaRPr>
          </a:p>
          <a:p>
            <a:endParaRPr lang="en-US" sz="2000" dirty="0">
              <a:solidFill>
                <a:schemeClr val="bg1"/>
              </a:solidFill>
              <a:latin typeface="源真ゴシックP Regular" panose="020B0302020203020207" pitchFamily="50" charset="-128"/>
              <a:ea typeface="源真ゴシックP Regular" panose="020B0302020203020207" pitchFamily="50" charset="-128"/>
              <a:cs typeface="源真ゴシックP Regular" panose="020B0302020203020207" pitchFamily="50" charset="-128"/>
            </a:endParaRPr>
          </a:p>
          <a:p>
            <a:r>
              <a:rPr lang="en-US" sz="2000" dirty="0">
                <a:solidFill>
                  <a:schemeClr val="bg1"/>
                </a:solidFill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</a:rPr>
              <a:t>	</a:t>
            </a:r>
            <a:r>
              <a:rPr lang="en-US" sz="2000" dirty="0" smtClean="0">
                <a:solidFill>
                  <a:schemeClr val="bg1"/>
                </a:solidFill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</a:rPr>
              <a:t>				</a:t>
            </a:r>
          </a:p>
        </p:txBody>
      </p:sp>
      <p:pic>
        <p:nvPicPr>
          <p:cNvPr id="6" name="Picture 5" descr="unity-logo-cut-bottom-red-rgb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8496" y="0"/>
            <a:ext cx="1954144" cy="2436224"/>
          </a:xfrm>
          <a:prstGeom prst="rect">
            <a:avLst/>
          </a:prstGeom>
        </p:spPr>
      </p:pic>
      <p:pic>
        <p:nvPicPr>
          <p:cNvPr id="5" name="Picture 2" descr="http://i.gyazo.com/a36d0a134c87701ca9e674d1d3707c4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452" y="893761"/>
            <a:ext cx="2784511" cy="2013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3984978" y="1071577"/>
            <a:ext cx="4007555" cy="838846"/>
            <a:chOff x="3984978" y="1071577"/>
            <a:chExt cx="4007555" cy="838846"/>
          </a:xfrm>
        </p:grpSpPr>
        <p:sp>
          <p:nvSpPr>
            <p:cNvPr id="8" name="Rectangular Callout 7"/>
            <p:cNvSpPr/>
            <p:nvPr/>
          </p:nvSpPr>
          <p:spPr>
            <a:xfrm>
              <a:off x="3984978" y="1071577"/>
              <a:ext cx="4007555" cy="838846"/>
            </a:xfrm>
            <a:prstGeom prst="wedgeRectCallout">
              <a:avLst>
                <a:gd name="adj1" fmla="val -73931"/>
                <a:gd name="adj2" fmla="val 46351"/>
              </a:avLst>
            </a:prstGeom>
            <a:solidFill>
              <a:srgbClr val="FFFFFF"/>
            </a:solidFill>
            <a:ln w="25400" cap="flat">
              <a:solidFill>
                <a:srgbClr val="4F81BD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ja-JP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102681" y="1121670"/>
              <a:ext cx="513921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ja-JP" altLang="en-US" dirty="0">
                  <a:solidFill>
                    <a:srgbClr val="000000"/>
                  </a:solidFill>
                  <a:latin typeface="源真ゴシックP Regular" panose="020B0302020203020207" pitchFamily="50" charset="-128"/>
                  <a:ea typeface="源真ゴシックP Regular" panose="020B0302020203020207" pitchFamily="50" charset="-128"/>
                  <a:cs typeface="源真ゴシックP Regular" panose="020B0302020203020207" pitchFamily="50" charset="-128"/>
                </a:rPr>
                <a:t>これ</a:t>
              </a:r>
              <a:endParaRPr kumimoji="0" lang="en-US" altLang="ja-JP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  <a:sym typeface="Century Gothic"/>
              </a:endParaRPr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4215383" y="1492539"/>
              <a:ext cx="2673825" cy="307775"/>
              <a:chOff x="4215383" y="1497444"/>
              <a:chExt cx="2673825" cy="307775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4254514" y="1497444"/>
                <a:ext cx="2634694" cy="30777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9" tIns="45719" rIns="45719" bIns="45719" numCol="1" spcCol="38100" rtlCol="0" anchor="t">
                <a:spAutoFit/>
              </a:bodyPr>
              <a:lstStyle/>
              <a:p>
                <a: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ja-JP" altLang="en-US" sz="1400" b="0" i="0" u="none" strike="noStrike" cap="none" spc="0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源真ゴシックP Regular" panose="020B0302020203020207" pitchFamily="50" charset="-128"/>
                    <a:ea typeface="源真ゴシックP Regular" panose="020B0302020203020207" pitchFamily="50" charset="-128"/>
                    <a:cs typeface="源真ゴシックP Regular" panose="020B0302020203020207" pitchFamily="50" charset="-128"/>
                    <a:sym typeface="Century Gothic"/>
                  </a:rPr>
                  <a:t>ジャンプ先を変更するための機能</a:t>
                </a:r>
                <a:endParaRPr kumimoji="0" lang="en-US" altLang="ja-JP" sz="14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源真ゴシックP Regular" panose="020B0302020203020207" pitchFamily="50" charset="-128"/>
                  <a:ea typeface="源真ゴシックP Regular" panose="020B0302020203020207" pitchFamily="50" charset="-128"/>
                  <a:cs typeface="源真ゴシックP Regular" panose="020B0302020203020207" pitchFamily="50" charset="-128"/>
                  <a:sym typeface="Century Gothic"/>
                </a:endParaRPr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4215383" y="1519676"/>
                <a:ext cx="45719" cy="255004"/>
              </a:xfrm>
              <a:prstGeom prst="rect">
                <a:avLst/>
              </a:prstGeom>
              <a:solidFill>
                <a:schemeClr val="tx2"/>
              </a:solidFill>
              <a:ln w="25400" cap="flat">
                <a:noFill/>
                <a:prstDash val="solid"/>
                <a:bevel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7063893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C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/>
          </p:cNvSpPr>
          <p:nvPr>
            <p:ph type="title"/>
          </p:nvPr>
        </p:nvSpPr>
        <p:spPr>
          <a:xfrm>
            <a:off x="347957" y="192970"/>
            <a:ext cx="8229600" cy="429303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altLang="ja-JP" sz="2400" dirty="0" err="1">
                <a:solidFill>
                  <a:srgbClr val="FFFFFF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UnityEngine.HelpURLAttribute</a:t>
            </a:r>
            <a:endParaRPr sz="2400" dirty="0">
              <a:solidFill>
                <a:srgbClr val="FFFFFF"/>
              </a:solidFill>
              <a:latin typeface="源真ゴシック Regular" panose="020B0302020203020207" pitchFamily="50" charset="-128"/>
              <a:ea typeface="源真ゴシック Regular" panose="020B0302020203020207" pitchFamily="50" charset="-128"/>
              <a:cs typeface="源真ゴシック Regular" panose="020B0302020203020207" pitchFamily="50" charset="-128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7957" y="628214"/>
            <a:ext cx="8626710" cy="4235595"/>
          </a:xfrm>
        </p:spPr>
        <p:txBody>
          <a:bodyPr/>
          <a:lstStyle/>
          <a:p>
            <a:endParaRPr lang="en-US" sz="2000" dirty="0" smtClean="0">
              <a:solidFill>
                <a:schemeClr val="bg1"/>
              </a:solidFill>
              <a:latin typeface="源真ゴシックP Regular" panose="020B0302020203020207" pitchFamily="50" charset="-128"/>
              <a:ea typeface="源真ゴシックP Regular" panose="020B0302020203020207" pitchFamily="50" charset="-128"/>
              <a:cs typeface="源真ゴシックP Regular" panose="020B0302020203020207" pitchFamily="50" charset="-128"/>
            </a:endParaRPr>
          </a:p>
          <a:p>
            <a:endParaRPr lang="en-US" sz="2000" dirty="0">
              <a:solidFill>
                <a:schemeClr val="bg1"/>
              </a:solidFill>
              <a:latin typeface="源真ゴシックP Regular" panose="020B0302020203020207" pitchFamily="50" charset="-128"/>
              <a:ea typeface="源真ゴシックP Regular" panose="020B0302020203020207" pitchFamily="50" charset="-128"/>
              <a:cs typeface="源真ゴシックP Regular" panose="020B0302020203020207" pitchFamily="50" charset="-128"/>
            </a:endParaRPr>
          </a:p>
          <a:p>
            <a:endParaRPr lang="en-US" sz="2000" dirty="0" smtClean="0">
              <a:solidFill>
                <a:schemeClr val="bg1"/>
              </a:solidFill>
              <a:latin typeface="源真ゴシックP Regular" panose="020B0302020203020207" pitchFamily="50" charset="-128"/>
              <a:ea typeface="源真ゴシックP Regular" panose="020B0302020203020207" pitchFamily="50" charset="-128"/>
              <a:cs typeface="源真ゴシックP Regular" panose="020B0302020203020207" pitchFamily="50" charset="-128"/>
            </a:endParaRPr>
          </a:p>
          <a:p>
            <a:endParaRPr lang="en-US" sz="2000" dirty="0">
              <a:solidFill>
                <a:schemeClr val="bg1"/>
              </a:solidFill>
              <a:latin typeface="源真ゴシックP Regular" panose="020B0302020203020207" pitchFamily="50" charset="-128"/>
              <a:ea typeface="源真ゴシックP Regular" panose="020B0302020203020207" pitchFamily="50" charset="-128"/>
              <a:cs typeface="源真ゴシックP Regular" panose="020B0302020203020207" pitchFamily="50" charset="-128"/>
            </a:endParaRPr>
          </a:p>
          <a:p>
            <a:endParaRPr lang="en-US" sz="2000" dirty="0" smtClean="0">
              <a:solidFill>
                <a:schemeClr val="bg1"/>
              </a:solidFill>
              <a:latin typeface="源真ゴシックP Regular" panose="020B0302020203020207" pitchFamily="50" charset="-128"/>
              <a:ea typeface="源真ゴシックP Regular" panose="020B0302020203020207" pitchFamily="50" charset="-128"/>
              <a:cs typeface="源真ゴシックP Regular" panose="020B0302020203020207" pitchFamily="50" charset="-128"/>
            </a:endParaRPr>
          </a:p>
          <a:p>
            <a:endParaRPr lang="en-US" sz="2000" dirty="0">
              <a:solidFill>
                <a:schemeClr val="bg1"/>
              </a:solidFill>
              <a:latin typeface="源真ゴシックP Regular" panose="020B0302020203020207" pitchFamily="50" charset="-128"/>
              <a:ea typeface="源真ゴシックP Regular" panose="020B0302020203020207" pitchFamily="50" charset="-128"/>
              <a:cs typeface="源真ゴシックP Regular" panose="020B0302020203020207" pitchFamily="50" charset="-128"/>
            </a:endParaRPr>
          </a:p>
          <a:p>
            <a:endParaRPr lang="en-US" sz="2000" dirty="0" smtClean="0">
              <a:solidFill>
                <a:schemeClr val="bg1"/>
              </a:solidFill>
              <a:latin typeface="源真ゴシックP Regular" panose="020B0302020203020207" pitchFamily="50" charset="-128"/>
              <a:ea typeface="源真ゴシックP Regular" panose="020B0302020203020207" pitchFamily="50" charset="-128"/>
              <a:cs typeface="源真ゴシックP Regular" panose="020B0302020203020207" pitchFamily="50" charset="-128"/>
            </a:endParaRPr>
          </a:p>
          <a:p>
            <a:endParaRPr lang="en-US" sz="2000" dirty="0">
              <a:solidFill>
                <a:schemeClr val="bg1"/>
              </a:solidFill>
              <a:latin typeface="源真ゴシックP Regular" panose="020B0302020203020207" pitchFamily="50" charset="-128"/>
              <a:ea typeface="源真ゴシックP Regular" panose="020B0302020203020207" pitchFamily="50" charset="-128"/>
              <a:cs typeface="源真ゴシックP Regular" panose="020B0302020203020207" pitchFamily="50" charset="-128"/>
            </a:endParaRPr>
          </a:p>
          <a:p>
            <a:r>
              <a:rPr lang="en-US" sz="2000" dirty="0">
                <a:solidFill>
                  <a:schemeClr val="bg1"/>
                </a:solidFill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</a:rPr>
              <a:t>	</a:t>
            </a:r>
            <a:r>
              <a:rPr lang="en-US" sz="2000" dirty="0" smtClean="0">
                <a:solidFill>
                  <a:schemeClr val="bg1"/>
                </a:solidFill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</a:rPr>
              <a:t>				</a:t>
            </a:r>
          </a:p>
        </p:txBody>
      </p:sp>
      <p:pic>
        <p:nvPicPr>
          <p:cNvPr id="6" name="Picture 5" descr="unity-logo-cut-bottom-red-rgb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8496" y="0"/>
            <a:ext cx="1954144" cy="2436224"/>
          </a:xfrm>
          <a:prstGeom prst="rect">
            <a:avLst/>
          </a:prstGeom>
        </p:spPr>
      </p:pic>
      <p:pic>
        <p:nvPicPr>
          <p:cNvPr id="5" name="Picture 2" descr="http://i.gyazo.com/a36d0a134c87701ca9e674d1d3707c4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452" y="893761"/>
            <a:ext cx="2784511" cy="2013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3984978" y="1071577"/>
            <a:ext cx="4007555" cy="838846"/>
            <a:chOff x="3984978" y="1071577"/>
            <a:chExt cx="4007555" cy="838846"/>
          </a:xfrm>
        </p:grpSpPr>
        <p:sp>
          <p:nvSpPr>
            <p:cNvPr id="8" name="Rectangular Callout 7"/>
            <p:cNvSpPr/>
            <p:nvPr/>
          </p:nvSpPr>
          <p:spPr>
            <a:xfrm>
              <a:off x="3984978" y="1071577"/>
              <a:ext cx="4007555" cy="838846"/>
            </a:xfrm>
            <a:prstGeom prst="wedgeRectCallout">
              <a:avLst>
                <a:gd name="adj1" fmla="val -73931"/>
                <a:gd name="adj2" fmla="val 46351"/>
              </a:avLst>
            </a:prstGeom>
            <a:solidFill>
              <a:srgbClr val="FFFFFF"/>
            </a:solidFill>
            <a:ln w="25400" cap="flat">
              <a:solidFill>
                <a:srgbClr val="4F81BD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ja-JP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102681" y="1121670"/>
              <a:ext cx="513921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ja-JP" altLang="en-US" dirty="0">
                  <a:solidFill>
                    <a:srgbClr val="000000"/>
                  </a:solidFill>
                  <a:latin typeface="源真ゴシックP Regular" panose="020B0302020203020207" pitchFamily="50" charset="-128"/>
                  <a:ea typeface="源真ゴシックP Regular" panose="020B0302020203020207" pitchFamily="50" charset="-128"/>
                  <a:cs typeface="源真ゴシックP Regular" panose="020B0302020203020207" pitchFamily="50" charset="-128"/>
                </a:rPr>
                <a:t>これ</a:t>
              </a:r>
              <a:endParaRPr kumimoji="0" lang="en-US" altLang="ja-JP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  <a:sym typeface="Century Gothic"/>
              </a:endParaRPr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4215383" y="1492539"/>
              <a:ext cx="2673825" cy="307775"/>
              <a:chOff x="4215383" y="1497444"/>
              <a:chExt cx="2673825" cy="307775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4254514" y="1497444"/>
                <a:ext cx="2634694" cy="30777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9" tIns="45719" rIns="45719" bIns="45719" numCol="1" spcCol="38100" rtlCol="0" anchor="t">
                <a:spAutoFit/>
              </a:bodyPr>
              <a:lstStyle/>
              <a:p>
                <a: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ja-JP" altLang="en-US" sz="1400" b="0" i="0" u="none" strike="noStrike" cap="none" spc="0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源真ゴシックP Regular" panose="020B0302020203020207" pitchFamily="50" charset="-128"/>
                    <a:ea typeface="源真ゴシックP Regular" panose="020B0302020203020207" pitchFamily="50" charset="-128"/>
                    <a:cs typeface="源真ゴシックP Regular" panose="020B0302020203020207" pitchFamily="50" charset="-128"/>
                    <a:sym typeface="Century Gothic"/>
                  </a:rPr>
                  <a:t>ジャンプ先を変更するための機能</a:t>
                </a:r>
                <a:endParaRPr kumimoji="0" lang="en-US" altLang="ja-JP" sz="14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源真ゴシックP Regular" panose="020B0302020203020207" pitchFamily="50" charset="-128"/>
                  <a:ea typeface="源真ゴシックP Regular" panose="020B0302020203020207" pitchFamily="50" charset="-128"/>
                  <a:cs typeface="源真ゴシックP Regular" panose="020B0302020203020207" pitchFamily="50" charset="-128"/>
                  <a:sym typeface="Century Gothic"/>
                </a:endParaRPr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4215383" y="1519676"/>
                <a:ext cx="45719" cy="255004"/>
              </a:xfrm>
              <a:prstGeom prst="rect">
                <a:avLst/>
              </a:prstGeom>
              <a:solidFill>
                <a:schemeClr val="tx2"/>
              </a:solidFill>
              <a:ln w="25400" cap="flat">
                <a:noFill/>
                <a:prstDash val="solid"/>
                <a:bevel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</p:grpSp>
      </p:grpSp>
      <p:sp>
        <p:nvSpPr>
          <p:cNvPr id="2" name="Rectangle 1"/>
          <p:cNvSpPr/>
          <p:nvPr/>
        </p:nvSpPr>
        <p:spPr>
          <a:xfrm>
            <a:off x="302974" y="3457694"/>
            <a:ext cx="484409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600" dirty="0" smtClean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[</a:t>
            </a:r>
            <a:r>
              <a:rPr lang="en-US" altLang="ja-JP" sz="1600" dirty="0" err="1">
                <a:solidFill>
                  <a:srgbClr val="FD971F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HelpURL</a:t>
            </a:r>
            <a:r>
              <a:rPr lang="en-US" altLang="ja-JP" sz="16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(</a:t>
            </a:r>
            <a:r>
              <a:rPr lang="en-US" altLang="ja-JP" sz="1600" dirty="0">
                <a:solidFill>
                  <a:srgbClr val="E6DB74"/>
                </a:solidFill>
                <a:highlight>
                  <a:srgbClr val="49483E"/>
                </a:highlight>
                <a:latin typeface="Consolas" panose="020B0609020204030204" pitchFamily="49" charset="0"/>
              </a:rPr>
              <a:t>"http://japan.unity3d.com"</a:t>
            </a:r>
            <a:r>
              <a:rPr lang="en-US" altLang="ja-JP" sz="16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)]</a:t>
            </a:r>
          </a:p>
          <a:p>
            <a:r>
              <a:rPr lang="en-US" altLang="ja-JP" sz="1600" dirty="0">
                <a:solidFill>
                  <a:srgbClr val="66D9EF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public</a:t>
            </a:r>
            <a:r>
              <a:rPr lang="en-US" altLang="ja-JP" sz="16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</a:t>
            </a:r>
            <a:r>
              <a:rPr lang="en-US" altLang="ja-JP" sz="1600" dirty="0">
                <a:solidFill>
                  <a:srgbClr val="66D9EF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class</a:t>
            </a:r>
            <a:r>
              <a:rPr lang="en-US" altLang="ja-JP" sz="16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</a:t>
            </a:r>
            <a:r>
              <a:rPr lang="en-US" altLang="ja-JP" sz="1600" dirty="0">
                <a:solidFill>
                  <a:srgbClr val="FD971F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Example</a:t>
            </a:r>
            <a:r>
              <a:rPr lang="en-US" altLang="ja-JP" sz="16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: </a:t>
            </a:r>
            <a:r>
              <a:rPr lang="en-US" altLang="ja-JP" sz="1600" dirty="0" err="1">
                <a:solidFill>
                  <a:srgbClr val="FD971F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MonoBehaviour</a:t>
            </a:r>
            <a:endParaRPr lang="en-US" altLang="ja-JP" sz="1600" dirty="0">
              <a:solidFill>
                <a:srgbClr val="F8F8F2"/>
              </a:solidFill>
              <a:highlight>
                <a:srgbClr val="222C37"/>
              </a:highlight>
              <a:latin typeface="Consolas" panose="020B0609020204030204" pitchFamily="49" charset="0"/>
            </a:endParaRPr>
          </a:p>
          <a:p>
            <a:r>
              <a:rPr lang="en-US" altLang="ja-JP" sz="16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en-US" altLang="ja-JP" sz="16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}</a:t>
            </a:r>
            <a:endParaRPr lang="ja-JP" altLang="en-US" sz="1600" dirty="0"/>
          </a:p>
        </p:txBody>
      </p:sp>
      <p:grpSp>
        <p:nvGrpSpPr>
          <p:cNvPr id="15" name="Group 14"/>
          <p:cNvGrpSpPr/>
          <p:nvPr/>
        </p:nvGrpSpPr>
        <p:grpSpPr>
          <a:xfrm>
            <a:off x="3984978" y="2167486"/>
            <a:ext cx="4007555" cy="838846"/>
            <a:chOff x="3984978" y="1071577"/>
            <a:chExt cx="4007555" cy="838846"/>
          </a:xfrm>
        </p:grpSpPr>
        <p:sp>
          <p:nvSpPr>
            <p:cNvPr id="16" name="Rectangular Callout 15"/>
            <p:cNvSpPr/>
            <p:nvPr/>
          </p:nvSpPr>
          <p:spPr>
            <a:xfrm>
              <a:off x="3984978" y="1071577"/>
              <a:ext cx="4007555" cy="838846"/>
            </a:xfrm>
            <a:prstGeom prst="wedgeRectCallout">
              <a:avLst>
                <a:gd name="adj1" fmla="val -73931"/>
                <a:gd name="adj2" fmla="val 101527"/>
              </a:avLst>
            </a:prstGeom>
            <a:solidFill>
              <a:srgbClr val="FFFFFF"/>
            </a:solidFill>
            <a:ln w="25400" cap="flat">
              <a:solidFill>
                <a:srgbClr val="4F81BD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ja-JP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102681" y="1121670"/>
              <a:ext cx="2274018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ja-JP" dirty="0" smtClean="0">
                  <a:latin typeface="源真ゴシック Regular" panose="020B0302020203020207" pitchFamily="50" charset="-128"/>
                  <a:ea typeface="源真ゴシック Regular" panose="020B0302020203020207" pitchFamily="50" charset="-128"/>
                  <a:cs typeface="源真ゴシック Regular" panose="020B0302020203020207" pitchFamily="50" charset="-128"/>
                </a:rPr>
                <a:t>http , file </a:t>
              </a:r>
              <a:r>
                <a:rPr lang="ja-JP" altLang="en-US" dirty="0" smtClean="0">
                  <a:latin typeface="源真ゴシック Regular" panose="020B0302020203020207" pitchFamily="50" charset="-128"/>
                  <a:ea typeface="源真ゴシック Regular" panose="020B0302020203020207" pitchFamily="50" charset="-128"/>
                  <a:cs typeface="源真ゴシック Regular" panose="020B0302020203020207" pitchFamily="50" charset="-128"/>
                </a:rPr>
                <a:t>などを指定</a:t>
              </a:r>
              <a:endParaRPr lang="en-US" altLang="ja-JP" dirty="0"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endParaRPr>
            </a:p>
          </p:txBody>
        </p:sp>
        <p:grpSp>
          <p:nvGrpSpPr>
            <p:cNvPr id="18" name="Group 17"/>
            <p:cNvGrpSpPr/>
            <p:nvPr/>
          </p:nvGrpSpPr>
          <p:grpSpPr>
            <a:xfrm>
              <a:off x="4215383" y="1492539"/>
              <a:ext cx="1824233" cy="307775"/>
              <a:chOff x="4215383" y="1497444"/>
              <a:chExt cx="1824233" cy="307775"/>
            </a:xfrm>
          </p:grpSpPr>
          <p:sp>
            <p:nvSpPr>
              <p:cNvPr id="19" name="TextBox 18"/>
              <p:cNvSpPr txBox="1"/>
              <p:nvPr/>
            </p:nvSpPr>
            <p:spPr>
              <a:xfrm>
                <a:off x="4254514" y="1497444"/>
                <a:ext cx="1785102" cy="30777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9" tIns="45719" rIns="45719" bIns="45719" numCol="1" spcCol="38100" rtlCol="0" anchor="t">
                <a:spAutoFit/>
              </a:bodyPr>
              <a:lstStyle/>
              <a:p>
                <a: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ja-JP" altLang="en-US" sz="1400" dirty="0">
                    <a:solidFill>
                      <a:srgbClr val="000000"/>
                    </a:solidFill>
                    <a:latin typeface="源真ゴシックP Regular" panose="020B0302020203020207" pitchFamily="50" charset="-128"/>
                    <a:ea typeface="源真ゴシックP Regular" panose="020B0302020203020207" pitchFamily="50" charset="-128"/>
                    <a:cs typeface="源真ゴシックP Regular" panose="020B0302020203020207" pitchFamily="50" charset="-128"/>
                  </a:rPr>
                  <a:t>機能自体</a:t>
                </a:r>
                <a:r>
                  <a:rPr lang="ja-JP" altLang="en-US" sz="1400" dirty="0" smtClean="0">
                    <a:solidFill>
                      <a:srgbClr val="000000"/>
                    </a:solidFill>
                    <a:latin typeface="源真ゴシックP Regular" panose="020B0302020203020207" pitchFamily="50" charset="-128"/>
                    <a:ea typeface="源真ゴシックP Regular" panose="020B0302020203020207" pitchFamily="50" charset="-128"/>
                    <a:cs typeface="源真ゴシックP Regular" panose="020B0302020203020207" pitchFamily="50" charset="-128"/>
                  </a:rPr>
                  <a:t>はすごく単純</a:t>
                </a:r>
                <a:endParaRPr kumimoji="0" lang="en-US" altLang="ja-JP" sz="14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源真ゴシックP Regular" panose="020B0302020203020207" pitchFamily="50" charset="-128"/>
                  <a:ea typeface="源真ゴシックP Regular" panose="020B0302020203020207" pitchFamily="50" charset="-128"/>
                  <a:cs typeface="源真ゴシックP Regular" panose="020B0302020203020207" pitchFamily="50" charset="-128"/>
                  <a:sym typeface="Century Gothic"/>
                </a:endParaRPr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4215383" y="1519676"/>
                <a:ext cx="45719" cy="255004"/>
              </a:xfrm>
              <a:prstGeom prst="rect">
                <a:avLst/>
              </a:prstGeom>
              <a:solidFill>
                <a:schemeClr val="tx2"/>
              </a:solidFill>
              <a:ln w="25400" cap="flat">
                <a:noFill/>
                <a:prstDash val="solid"/>
                <a:bevel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4632921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C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/>
          </p:cNvSpPr>
          <p:nvPr>
            <p:ph type="title"/>
          </p:nvPr>
        </p:nvSpPr>
        <p:spPr>
          <a:xfrm>
            <a:off x="347957" y="192970"/>
            <a:ext cx="8229600" cy="429303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altLang="ja-JP" sz="2400" dirty="0" err="1">
                <a:solidFill>
                  <a:srgbClr val="FFFFFF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UnityEngine.HelpURLAttribute</a:t>
            </a:r>
            <a:endParaRPr sz="2400" dirty="0">
              <a:solidFill>
                <a:srgbClr val="FFFFFF"/>
              </a:solidFill>
              <a:latin typeface="源真ゴシック Regular" panose="020B0302020203020207" pitchFamily="50" charset="-128"/>
              <a:ea typeface="源真ゴシック Regular" panose="020B0302020203020207" pitchFamily="50" charset="-128"/>
              <a:cs typeface="源真ゴシック Regular" panose="020B0302020203020207" pitchFamily="50" charset="-128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7957" y="628214"/>
            <a:ext cx="8626710" cy="4235595"/>
          </a:xfrm>
        </p:spPr>
        <p:txBody>
          <a:bodyPr/>
          <a:lstStyle/>
          <a:p>
            <a:endParaRPr lang="en-US" sz="2000" dirty="0" smtClean="0">
              <a:solidFill>
                <a:schemeClr val="bg1"/>
              </a:solidFill>
              <a:latin typeface="源真ゴシックP Regular" panose="020B0302020203020207" pitchFamily="50" charset="-128"/>
              <a:ea typeface="源真ゴシックP Regular" panose="020B0302020203020207" pitchFamily="50" charset="-128"/>
              <a:cs typeface="源真ゴシックP Regular" panose="020B0302020203020207" pitchFamily="50" charset="-128"/>
            </a:endParaRPr>
          </a:p>
          <a:p>
            <a:endParaRPr lang="en-US" sz="2000" dirty="0">
              <a:solidFill>
                <a:schemeClr val="bg1"/>
              </a:solidFill>
              <a:latin typeface="源真ゴシックP Regular" panose="020B0302020203020207" pitchFamily="50" charset="-128"/>
              <a:ea typeface="源真ゴシックP Regular" panose="020B0302020203020207" pitchFamily="50" charset="-128"/>
              <a:cs typeface="源真ゴシックP Regular" panose="020B0302020203020207" pitchFamily="50" charset="-128"/>
            </a:endParaRPr>
          </a:p>
          <a:p>
            <a:endParaRPr lang="en-US" sz="2000" dirty="0" smtClean="0">
              <a:solidFill>
                <a:schemeClr val="bg1"/>
              </a:solidFill>
              <a:latin typeface="源真ゴシックP Regular" panose="020B0302020203020207" pitchFamily="50" charset="-128"/>
              <a:ea typeface="源真ゴシックP Regular" panose="020B0302020203020207" pitchFamily="50" charset="-128"/>
              <a:cs typeface="源真ゴシックP Regular" panose="020B0302020203020207" pitchFamily="50" charset="-128"/>
            </a:endParaRPr>
          </a:p>
          <a:p>
            <a:endParaRPr lang="en-US" sz="2000" dirty="0">
              <a:solidFill>
                <a:schemeClr val="bg1"/>
              </a:solidFill>
              <a:latin typeface="源真ゴシックP Regular" panose="020B0302020203020207" pitchFamily="50" charset="-128"/>
              <a:ea typeface="源真ゴシックP Regular" panose="020B0302020203020207" pitchFamily="50" charset="-128"/>
              <a:cs typeface="源真ゴシックP Regular" panose="020B0302020203020207" pitchFamily="50" charset="-128"/>
            </a:endParaRPr>
          </a:p>
          <a:p>
            <a:endParaRPr lang="en-US" sz="2000" dirty="0" smtClean="0">
              <a:solidFill>
                <a:schemeClr val="bg1"/>
              </a:solidFill>
              <a:latin typeface="源真ゴシックP Regular" panose="020B0302020203020207" pitchFamily="50" charset="-128"/>
              <a:ea typeface="源真ゴシックP Regular" panose="020B0302020203020207" pitchFamily="50" charset="-128"/>
              <a:cs typeface="源真ゴシックP Regular" panose="020B0302020203020207" pitchFamily="50" charset="-128"/>
            </a:endParaRPr>
          </a:p>
          <a:p>
            <a:endParaRPr lang="en-US" sz="2000" dirty="0">
              <a:solidFill>
                <a:schemeClr val="bg1"/>
              </a:solidFill>
              <a:latin typeface="源真ゴシックP Regular" panose="020B0302020203020207" pitchFamily="50" charset="-128"/>
              <a:ea typeface="源真ゴシックP Regular" panose="020B0302020203020207" pitchFamily="50" charset="-128"/>
              <a:cs typeface="源真ゴシックP Regular" panose="020B0302020203020207" pitchFamily="50" charset="-128"/>
            </a:endParaRPr>
          </a:p>
          <a:p>
            <a:endParaRPr lang="en-US" sz="2000" dirty="0" smtClean="0">
              <a:solidFill>
                <a:schemeClr val="bg1"/>
              </a:solidFill>
              <a:latin typeface="源真ゴシックP Regular" panose="020B0302020203020207" pitchFamily="50" charset="-128"/>
              <a:ea typeface="源真ゴシックP Regular" panose="020B0302020203020207" pitchFamily="50" charset="-128"/>
              <a:cs typeface="源真ゴシックP Regular" panose="020B0302020203020207" pitchFamily="50" charset="-128"/>
            </a:endParaRPr>
          </a:p>
          <a:p>
            <a:endParaRPr lang="en-US" sz="2000" dirty="0">
              <a:solidFill>
                <a:schemeClr val="bg1"/>
              </a:solidFill>
              <a:latin typeface="源真ゴシックP Regular" panose="020B0302020203020207" pitchFamily="50" charset="-128"/>
              <a:ea typeface="源真ゴシックP Regular" panose="020B0302020203020207" pitchFamily="50" charset="-128"/>
              <a:cs typeface="源真ゴシックP Regular" panose="020B0302020203020207" pitchFamily="50" charset="-128"/>
            </a:endParaRPr>
          </a:p>
          <a:p>
            <a:r>
              <a:rPr lang="en-US" sz="2000" dirty="0">
                <a:solidFill>
                  <a:schemeClr val="bg1"/>
                </a:solidFill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</a:rPr>
              <a:t>	</a:t>
            </a:r>
            <a:r>
              <a:rPr lang="en-US" sz="2000" dirty="0" smtClean="0">
                <a:solidFill>
                  <a:schemeClr val="bg1"/>
                </a:solidFill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</a:rPr>
              <a:t>				</a:t>
            </a:r>
            <a:r>
              <a:rPr lang="ja-JP" altLang="en-US" sz="2000" dirty="0" smtClean="0">
                <a:solidFill>
                  <a:schemeClr val="bg1"/>
                </a:solidFill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</a:rPr>
              <a:t>アセット製作者 ・ チ</a:t>
            </a:r>
            <a:r>
              <a:rPr lang="ja-JP" altLang="en-US" sz="2000" dirty="0">
                <a:solidFill>
                  <a:schemeClr val="bg1"/>
                </a:solidFill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</a:rPr>
              <a:t>ーム向</a:t>
            </a:r>
            <a:r>
              <a:rPr lang="ja-JP" altLang="en-US" sz="2000" dirty="0" smtClean="0">
                <a:solidFill>
                  <a:schemeClr val="bg1"/>
                </a:solidFill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</a:rPr>
              <a:t>け</a:t>
            </a:r>
            <a:endParaRPr lang="en-US" altLang="ja-JP" sz="2000" dirty="0" smtClean="0">
              <a:solidFill>
                <a:schemeClr val="bg1"/>
              </a:solidFill>
              <a:latin typeface="源真ゴシックP Regular" panose="020B0302020203020207" pitchFamily="50" charset="-128"/>
              <a:ea typeface="源真ゴシックP Regular" panose="020B0302020203020207" pitchFamily="50" charset="-128"/>
              <a:cs typeface="源真ゴシックP Regular" panose="020B0302020203020207" pitchFamily="50" charset="-128"/>
            </a:endParaRPr>
          </a:p>
          <a:p>
            <a:r>
              <a:rPr lang="en-US" sz="2000" dirty="0">
                <a:solidFill>
                  <a:schemeClr val="bg1"/>
                </a:solidFill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</a:rPr>
              <a:t>	</a:t>
            </a:r>
            <a:r>
              <a:rPr lang="en-US" sz="2000" dirty="0" smtClean="0">
                <a:solidFill>
                  <a:schemeClr val="bg1"/>
                </a:solidFill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</a:rPr>
              <a:t>				</a:t>
            </a:r>
            <a:r>
              <a:rPr lang="ja-JP" altLang="en-US" sz="2000" dirty="0" smtClean="0">
                <a:solidFill>
                  <a:schemeClr val="bg1"/>
                </a:solidFill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</a:rPr>
              <a:t>メモがてらに使う</a:t>
            </a:r>
            <a:endParaRPr lang="en-US" sz="2000" dirty="0" smtClean="0">
              <a:solidFill>
                <a:schemeClr val="bg1"/>
              </a:solidFill>
              <a:latin typeface="源真ゴシックP Regular" panose="020B0302020203020207" pitchFamily="50" charset="-128"/>
              <a:ea typeface="源真ゴシックP Regular" panose="020B0302020203020207" pitchFamily="50" charset="-128"/>
              <a:cs typeface="源真ゴシックP Regular" panose="020B0302020203020207" pitchFamily="50" charset="-128"/>
            </a:endParaRPr>
          </a:p>
          <a:p>
            <a:r>
              <a:rPr lang="en-US" altLang="ja-JP" sz="2000" dirty="0">
                <a:solidFill>
                  <a:schemeClr val="bg1"/>
                </a:solidFill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</a:rPr>
              <a:t>	</a:t>
            </a:r>
            <a:r>
              <a:rPr lang="en-US" altLang="ja-JP" sz="2000" dirty="0" smtClean="0">
                <a:solidFill>
                  <a:schemeClr val="bg1"/>
                </a:solidFill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</a:rPr>
              <a:t>				</a:t>
            </a:r>
            <a:r>
              <a:rPr lang="ja-JP" altLang="en-US" sz="2000" dirty="0" smtClean="0">
                <a:solidFill>
                  <a:schemeClr val="bg1"/>
                </a:solidFill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</a:rPr>
              <a:t>ド</a:t>
            </a:r>
            <a:r>
              <a:rPr lang="ja-JP" altLang="en-US" sz="2000" dirty="0">
                <a:solidFill>
                  <a:schemeClr val="bg1"/>
                </a:solidFill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</a:rPr>
              <a:t>キュメント環境</a:t>
            </a:r>
            <a:r>
              <a:rPr lang="ja-JP" altLang="en-US" sz="2000" dirty="0" smtClean="0">
                <a:solidFill>
                  <a:schemeClr val="bg1"/>
                </a:solidFill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</a:rPr>
              <a:t>を改善しましょう</a:t>
            </a:r>
            <a:endParaRPr lang="en-US" sz="2000" dirty="0" smtClean="0">
              <a:solidFill>
                <a:schemeClr val="bg1"/>
              </a:solidFill>
              <a:latin typeface="源真ゴシックP Regular" panose="020B0302020203020207" pitchFamily="50" charset="-128"/>
              <a:ea typeface="源真ゴシックP Regular" panose="020B0302020203020207" pitchFamily="50" charset="-128"/>
              <a:cs typeface="源真ゴシックP Regular" panose="020B0302020203020207" pitchFamily="50" charset="-128"/>
            </a:endParaRPr>
          </a:p>
        </p:txBody>
      </p:sp>
      <p:pic>
        <p:nvPicPr>
          <p:cNvPr id="6" name="Picture 5" descr="unity-logo-cut-bottom-red-rgb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8496" y="0"/>
            <a:ext cx="1954144" cy="2436224"/>
          </a:xfrm>
          <a:prstGeom prst="rect">
            <a:avLst/>
          </a:prstGeom>
        </p:spPr>
      </p:pic>
      <p:pic>
        <p:nvPicPr>
          <p:cNvPr id="5" name="Picture 2" descr="http://i.gyazo.com/a36d0a134c87701ca9e674d1d3707c4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452" y="893761"/>
            <a:ext cx="2784511" cy="2013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3984978" y="1071577"/>
            <a:ext cx="4007555" cy="838846"/>
            <a:chOff x="3984978" y="1071577"/>
            <a:chExt cx="4007555" cy="838846"/>
          </a:xfrm>
        </p:grpSpPr>
        <p:sp>
          <p:nvSpPr>
            <p:cNvPr id="8" name="Rectangular Callout 7"/>
            <p:cNvSpPr/>
            <p:nvPr/>
          </p:nvSpPr>
          <p:spPr>
            <a:xfrm>
              <a:off x="3984978" y="1071577"/>
              <a:ext cx="4007555" cy="838846"/>
            </a:xfrm>
            <a:prstGeom prst="wedgeRectCallout">
              <a:avLst>
                <a:gd name="adj1" fmla="val -73931"/>
                <a:gd name="adj2" fmla="val 46351"/>
              </a:avLst>
            </a:prstGeom>
            <a:solidFill>
              <a:srgbClr val="FFFFFF"/>
            </a:solidFill>
            <a:ln w="25400" cap="flat">
              <a:solidFill>
                <a:srgbClr val="4F81BD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ja-JP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102681" y="1121670"/>
              <a:ext cx="513921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ja-JP" altLang="en-US" dirty="0">
                  <a:solidFill>
                    <a:srgbClr val="000000"/>
                  </a:solidFill>
                  <a:latin typeface="源真ゴシックP Regular" panose="020B0302020203020207" pitchFamily="50" charset="-128"/>
                  <a:ea typeface="源真ゴシックP Regular" panose="020B0302020203020207" pitchFamily="50" charset="-128"/>
                  <a:cs typeface="源真ゴシックP Regular" panose="020B0302020203020207" pitchFamily="50" charset="-128"/>
                </a:rPr>
                <a:t>これ</a:t>
              </a:r>
              <a:endParaRPr kumimoji="0" lang="en-US" altLang="ja-JP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  <a:sym typeface="Century Gothic"/>
              </a:endParaRPr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4215383" y="1492539"/>
              <a:ext cx="2673825" cy="307775"/>
              <a:chOff x="4215383" y="1497444"/>
              <a:chExt cx="2673825" cy="307775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4254514" y="1497444"/>
                <a:ext cx="2634694" cy="30777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9" tIns="45719" rIns="45719" bIns="45719" numCol="1" spcCol="38100" rtlCol="0" anchor="t">
                <a:spAutoFit/>
              </a:bodyPr>
              <a:lstStyle/>
              <a:p>
                <a: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ja-JP" altLang="en-US" sz="1400" b="0" i="0" u="none" strike="noStrike" cap="none" spc="0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源真ゴシックP Regular" panose="020B0302020203020207" pitchFamily="50" charset="-128"/>
                    <a:ea typeface="源真ゴシックP Regular" panose="020B0302020203020207" pitchFamily="50" charset="-128"/>
                    <a:cs typeface="源真ゴシックP Regular" panose="020B0302020203020207" pitchFamily="50" charset="-128"/>
                    <a:sym typeface="Century Gothic"/>
                  </a:rPr>
                  <a:t>ジャンプ先を変更するための機能</a:t>
                </a:r>
                <a:endParaRPr kumimoji="0" lang="en-US" altLang="ja-JP" sz="14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源真ゴシックP Regular" panose="020B0302020203020207" pitchFamily="50" charset="-128"/>
                  <a:ea typeface="源真ゴシックP Regular" panose="020B0302020203020207" pitchFamily="50" charset="-128"/>
                  <a:cs typeface="源真ゴシックP Regular" panose="020B0302020203020207" pitchFamily="50" charset="-128"/>
                  <a:sym typeface="Century Gothic"/>
                </a:endParaRPr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4215383" y="1519676"/>
                <a:ext cx="45719" cy="255004"/>
              </a:xfrm>
              <a:prstGeom prst="rect">
                <a:avLst/>
              </a:prstGeom>
              <a:solidFill>
                <a:schemeClr val="tx2"/>
              </a:solidFill>
              <a:ln w="25400" cap="flat">
                <a:noFill/>
                <a:prstDash val="solid"/>
                <a:bevel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</p:grpSp>
      </p:grpSp>
      <p:sp>
        <p:nvSpPr>
          <p:cNvPr id="2" name="Rectangle 1"/>
          <p:cNvSpPr/>
          <p:nvPr/>
        </p:nvSpPr>
        <p:spPr>
          <a:xfrm>
            <a:off x="302974" y="3457694"/>
            <a:ext cx="484409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600" dirty="0" smtClean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[</a:t>
            </a:r>
            <a:r>
              <a:rPr lang="en-US" altLang="ja-JP" sz="1600" dirty="0" err="1">
                <a:solidFill>
                  <a:srgbClr val="FD971F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HelpURL</a:t>
            </a:r>
            <a:r>
              <a:rPr lang="en-US" altLang="ja-JP" sz="16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(</a:t>
            </a:r>
            <a:r>
              <a:rPr lang="en-US" altLang="ja-JP" sz="1600" dirty="0">
                <a:solidFill>
                  <a:srgbClr val="E6DB74"/>
                </a:solidFill>
                <a:highlight>
                  <a:srgbClr val="49483E"/>
                </a:highlight>
                <a:latin typeface="Consolas" panose="020B0609020204030204" pitchFamily="49" charset="0"/>
              </a:rPr>
              <a:t>"http://japan.unity3d.com"</a:t>
            </a:r>
            <a:r>
              <a:rPr lang="en-US" altLang="ja-JP" sz="16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)]</a:t>
            </a:r>
          </a:p>
          <a:p>
            <a:r>
              <a:rPr lang="en-US" altLang="ja-JP" sz="1600" dirty="0">
                <a:solidFill>
                  <a:srgbClr val="66D9EF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public</a:t>
            </a:r>
            <a:r>
              <a:rPr lang="en-US" altLang="ja-JP" sz="16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</a:t>
            </a:r>
            <a:r>
              <a:rPr lang="en-US" altLang="ja-JP" sz="1600" dirty="0">
                <a:solidFill>
                  <a:srgbClr val="66D9EF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class</a:t>
            </a:r>
            <a:r>
              <a:rPr lang="en-US" altLang="ja-JP" sz="16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</a:t>
            </a:r>
            <a:r>
              <a:rPr lang="en-US" altLang="ja-JP" sz="1600" dirty="0">
                <a:solidFill>
                  <a:srgbClr val="FD971F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Example</a:t>
            </a:r>
            <a:r>
              <a:rPr lang="en-US" altLang="ja-JP" sz="16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: </a:t>
            </a:r>
            <a:r>
              <a:rPr lang="en-US" altLang="ja-JP" sz="1600" dirty="0" err="1">
                <a:solidFill>
                  <a:srgbClr val="FD971F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MonoBehaviour</a:t>
            </a:r>
            <a:endParaRPr lang="en-US" altLang="ja-JP" sz="1600" dirty="0">
              <a:solidFill>
                <a:srgbClr val="F8F8F2"/>
              </a:solidFill>
              <a:highlight>
                <a:srgbClr val="222C37"/>
              </a:highlight>
              <a:latin typeface="Consolas" panose="020B0609020204030204" pitchFamily="49" charset="0"/>
            </a:endParaRPr>
          </a:p>
          <a:p>
            <a:r>
              <a:rPr lang="en-US" altLang="ja-JP" sz="16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en-US" altLang="ja-JP" sz="16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}</a:t>
            </a:r>
            <a:endParaRPr lang="ja-JP" altLang="en-US" sz="1600" dirty="0"/>
          </a:p>
        </p:txBody>
      </p:sp>
      <p:grpSp>
        <p:nvGrpSpPr>
          <p:cNvPr id="15" name="Group 14"/>
          <p:cNvGrpSpPr/>
          <p:nvPr/>
        </p:nvGrpSpPr>
        <p:grpSpPr>
          <a:xfrm>
            <a:off x="3984978" y="2167486"/>
            <a:ext cx="4007555" cy="838846"/>
            <a:chOff x="3984978" y="1071577"/>
            <a:chExt cx="4007555" cy="838846"/>
          </a:xfrm>
        </p:grpSpPr>
        <p:sp>
          <p:nvSpPr>
            <p:cNvPr id="16" name="Rectangular Callout 15"/>
            <p:cNvSpPr/>
            <p:nvPr/>
          </p:nvSpPr>
          <p:spPr>
            <a:xfrm>
              <a:off x="3984978" y="1071577"/>
              <a:ext cx="4007555" cy="838846"/>
            </a:xfrm>
            <a:prstGeom prst="wedgeRectCallout">
              <a:avLst>
                <a:gd name="adj1" fmla="val -73931"/>
                <a:gd name="adj2" fmla="val 101527"/>
              </a:avLst>
            </a:prstGeom>
            <a:solidFill>
              <a:srgbClr val="FFFFFF"/>
            </a:solidFill>
            <a:ln w="25400" cap="flat">
              <a:solidFill>
                <a:srgbClr val="4F81BD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ja-JP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102681" y="1121670"/>
              <a:ext cx="2274018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ja-JP" dirty="0" smtClean="0">
                  <a:latin typeface="源真ゴシック Regular" panose="020B0302020203020207" pitchFamily="50" charset="-128"/>
                  <a:ea typeface="源真ゴシック Regular" panose="020B0302020203020207" pitchFamily="50" charset="-128"/>
                  <a:cs typeface="源真ゴシック Regular" panose="020B0302020203020207" pitchFamily="50" charset="-128"/>
                </a:rPr>
                <a:t>http , file </a:t>
              </a:r>
              <a:r>
                <a:rPr lang="ja-JP" altLang="en-US" dirty="0" smtClean="0">
                  <a:latin typeface="源真ゴシック Regular" panose="020B0302020203020207" pitchFamily="50" charset="-128"/>
                  <a:ea typeface="源真ゴシック Regular" panose="020B0302020203020207" pitchFamily="50" charset="-128"/>
                  <a:cs typeface="源真ゴシック Regular" panose="020B0302020203020207" pitchFamily="50" charset="-128"/>
                </a:rPr>
                <a:t>などを指定</a:t>
              </a:r>
              <a:endParaRPr lang="en-US" altLang="ja-JP" dirty="0"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endParaRPr>
            </a:p>
          </p:txBody>
        </p:sp>
        <p:grpSp>
          <p:nvGrpSpPr>
            <p:cNvPr id="18" name="Group 17"/>
            <p:cNvGrpSpPr/>
            <p:nvPr/>
          </p:nvGrpSpPr>
          <p:grpSpPr>
            <a:xfrm>
              <a:off x="4215383" y="1492539"/>
              <a:ext cx="1824233" cy="307775"/>
              <a:chOff x="4215383" y="1497444"/>
              <a:chExt cx="1824233" cy="307775"/>
            </a:xfrm>
          </p:grpSpPr>
          <p:sp>
            <p:nvSpPr>
              <p:cNvPr id="19" name="TextBox 18"/>
              <p:cNvSpPr txBox="1"/>
              <p:nvPr/>
            </p:nvSpPr>
            <p:spPr>
              <a:xfrm>
                <a:off x="4254514" y="1497444"/>
                <a:ext cx="1785102" cy="30777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9" tIns="45719" rIns="45719" bIns="45719" numCol="1" spcCol="38100" rtlCol="0" anchor="t">
                <a:spAutoFit/>
              </a:bodyPr>
              <a:lstStyle/>
              <a:p>
                <a: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ja-JP" altLang="en-US" sz="1400" dirty="0">
                    <a:solidFill>
                      <a:srgbClr val="000000"/>
                    </a:solidFill>
                    <a:latin typeface="源真ゴシックP Regular" panose="020B0302020203020207" pitchFamily="50" charset="-128"/>
                    <a:ea typeface="源真ゴシックP Regular" panose="020B0302020203020207" pitchFamily="50" charset="-128"/>
                    <a:cs typeface="源真ゴシックP Regular" panose="020B0302020203020207" pitchFamily="50" charset="-128"/>
                  </a:rPr>
                  <a:t>機能自体</a:t>
                </a:r>
                <a:r>
                  <a:rPr lang="ja-JP" altLang="en-US" sz="1400" dirty="0" smtClean="0">
                    <a:solidFill>
                      <a:srgbClr val="000000"/>
                    </a:solidFill>
                    <a:latin typeface="源真ゴシックP Regular" panose="020B0302020203020207" pitchFamily="50" charset="-128"/>
                    <a:ea typeface="源真ゴシックP Regular" panose="020B0302020203020207" pitchFamily="50" charset="-128"/>
                    <a:cs typeface="源真ゴシックP Regular" panose="020B0302020203020207" pitchFamily="50" charset="-128"/>
                  </a:rPr>
                  <a:t>はすごく単純</a:t>
                </a:r>
                <a:endParaRPr kumimoji="0" lang="en-US" altLang="ja-JP" sz="14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源真ゴシックP Regular" panose="020B0302020203020207" pitchFamily="50" charset="-128"/>
                  <a:ea typeface="源真ゴシックP Regular" panose="020B0302020203020207" pitchFamily="50" charset="-128"/>
                  <a:cs typeface="源真ゴシックP Regular" panose="020B0302020203020207" pitchFamily="50" charset="-128"/>
                  <a:sym typeface="Century Gothic"/>
                </a:endParaRPr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4215383" y="1519676"/>
                <a:ext cx="45719" cy="255004"/>
              </a:xfrm>
              <a:prstGeom prst="rect">
                <a:avLst/>
              </a:prstGeom>
              <a:solidFill>
                <a:schemeClr val="tx2"/>
              </a:solidFill>
              <a:ln w="25400" cap="flat">
                <a:noFill/>
                <a:prstDash val="solid"/>
                <a:bevel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9193003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C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/>
          </p:cNvSpPr>
          <p:nvPr>
            <p:ph type="title"/>
          </p:nvPr>
        </p:nvSpPr>
        <p:spPr>
          <a:xfrm>
            <a:off x="347957" y="192970"/>
            <a:ext cx="8229600" cy="429303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altLang="ja-JP" sz="2400" dirty="0" err="1" smtClean="0">
                <a:solidFill>
                  <a:srgbClr val="FFFFFF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GUI.Scope</a:t>
            </a:r>
            <a:endParaRPr sz="2400" dirty="0">
              <a:solidFill>
                <a:srgbClr val="FFFFFF"/>
              </a:solidFill>
              <a:latin typeface="源真ゴシック Regular" panose="020B0302020203020207" pitchFamily="50" charset="-128"/>
              <a:ea typeface="源真ゴシック Regular" panose="020B0302020203020207" pitchFamily="50" charset="-128"/>
              <a:cs typeface="源真ゴシック Regular" panose="020B0302020203020207" pitchFamily="50" charset="-128"/>
            </a:endParaRPr>
          </a:p>
        </p:txBody>
      </p:sp>
      <p:pic>
        <p:nvPicPr>
          <p:cNvPr id="6" name="Picture 5" descr="unity-logo-cut-bottom-red-rgb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8496" y="0"/>
            <a:ext cx="1954144" cy="2436224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7957" y="628214"/>
            <a:ext cx="8626710" cy="4235595"/>
          </a:xfrm>
        </p:spPr>
        <p:txBody>
          <a:bodyPr/>
          <a:lstStyle/>
          <a:p>
            <a:endParaRPr lang="en-US" sz="2000" dirty="0" smtClean="0">
              <a:solidFill>
                <a:schemeClr val="bg1"/>
              </a:solidFill>
              <a:latin typeface="源真ゴシックP Regular" panose="020B0302020203020207" pitchFamily="50" charset="-128"/>
              <a:ea typeface="源真ゴシックP Regular" panose="020B0302020203020207" pitchFamily="50" charset="-128"/>
              <a:cs typeface="源真ゴシックP Regular" panose="020B0302020203020207" pitchFamily="50" charset="-128"/>
            </a:endParaRPr>
          </a:p>
          <a:p>
            <a:r>
              <a:rPr lang="en-US" sz="2000" dirty="0" err="1" smtClean="0">
                <a:solidFill>
                  <a:schemeClr val="bg1"/>
                </a:solidFill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</a:rPr>
              <a:t>Begin</a:t>
            </a:r>
            <a:r>
              <a:rPr lang="en-US" altLang="ja-JP" sz="2000" dirty="0" err="1" smtClean="0">
                <a:solidFill>
                  <a:schemeClr val="bg1"/>
                </a:solidFill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</a:rPr>
              <a:t>Horizontal</a:t>
            </a:r>
            <a:r>
              <a:rPr lang="ja-JP" altLang="en-US" sz="2000" dirty="0" smtClean="0">
                <a:solidFill>
                  <a:schemeClr val="bg1"/>
                </a:solidFill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</a:rPr>
              <a:t>や</a:t>
            </a:r>
            <a:r>
              <a:rPr lang="en-US" altLang="ja-JP" sz="2000" dirty="0" err="1" smtClean="0">
                <a:solidFill>
                  <a:schemeClr val="bg1"/>
                </a:solidFill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</a:rPr>
              <a:t>EndHorizontal</a:t>
            </a:r>
            <a:r>
              <a:rPr lang="ja-JP" altLang="en-US" sz="2000" dirty="0" smtClean="0">
                <a:solidFill>
                  <a:schemeClr val="bg1"/>
                </a:solidFill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</a:rPr>
              <a:t>を</a:t>
            </a:r>
            <a:r>
              <a:rPr lang="en-US" altLang="ja-JP" sz="2000" dirty="0" err="1" smtClean="0">
                <a:solidFill>
                  <a:schemeClr val="bg1"/>
                </a:solidFill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</a:rPr>
              <a:t>IDisposable</a:t>
            </a:r>
            <a:r>
              <a:rPr lang="en-US" altLang="ja-JP" sz="2000" dirty="0" smtClean="0">
                <a:solidFill>
                  <a:schemeClr val="bg1"/>
                </a:solidFill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</a:rPr>
              <a:t> </a:t>
            </a:r>
            <a:r>
              <a:rPr lang="ja-JP" altLang="en-US" sz="2000" dirty="0" smtClean="0">
                <a:solidFill>
                  <a:schemeClr val="bg1"/>
                </a:solidFill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</a:rPr>
              <a:t>でラップしたもの</a:t>
            </a:r>
            <a:endParaRPr lang="en-US" sz="2000" dirty="0" smtClean="0">
              <a:solidFill>
                <a:schemeClr val="bg1"/>
              </a:solidFill>
              <a:latin typeface="源真ゴシックP Regular" panose="020B0302020203020207" pitchFamily="50" charset="-128"/>
              <a:ea typeface="源真ゴシックP Regular" panose="020B0302020203020207" pitchFamily="50" charset="-128"/>
              <a:cs typeface="源真ゴシックP Regular" panose="020B0302020203020207" pitchFamily="50" charset="-128"/>
            </a:endParaRPr>
          </a:p>
          <a:p>
            <a:endParaRPr lang="en-US" sz="2000" dirty="0">
              <a:solidFill>
                <a:schemeClr val="bg1"/>
              </a:solidFill>
              <a:latin typeface="源真ゴシックP Regular" panose="020B0302020203020207" pitchFamily="50" charset="-128"/>
              <a:ea typeface="源真ゴシックP Regular" panose="020B0302020203020207" pitchFamily="50" charset="-128"/>
              <a:cs typeface="源真ゴシックP Regular" panose="020B0302020203020207" pitchFamily="50" charset="-128"/>
            </a:endParaRPr>
          </a:p>
          <a:p>
            <a:endParaRPr lang="en-US" sz="2000" dirty="0" smtClean="0">
              <a:solidFill>
                <a:schemeClr val="bg1"/>
              </a:solidFill>
              <a:latin typeface="源真ゴシックP Regular" panose="020B0302020203020207" pitchFamily="50" charset="-128"/>
              <a:ea typeface="源真ゴシックP Regular" panose="020B0302020203020207" pitchFamily="50" charset="-128"/>
              <a:cs typeface="源真ゴシックP Regular" panose="020B0302020203020207" pitchFamily="50" charset="-128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525625" y="1760460"/>
            <a:ext cx="7944687" cy="1353528"/>
            <a:chOff x="525625" y="1760460"/>
            <a:chExt cx="7944687" cy="1353528"/>
          </a:xfrm>
        </p:grpSpPr>
        <p:grpSp>
          <p:nvGrpSpPr>
            <p:cNvPr id="21" name="Group 20"/>
            <p:cNvGrpSpPr/>
            <p:nvPr/>
          </p:nvGrpSpPr>
          <p:grpSpPr>
            <a:xfrm>
              <a:off x="525625" y="1760460"/>
              <a:ext cx="7944687" cy="1353528"/>
              <a:chOff x="47846" y="1071577"/>
              <a:chExt cx="7944687" cy="1353528"/>
            </a:xfrm>
          </p:grpSpPr>
          <p:sp>
            <p:nvSpPr>
              <p:cNvPr id="22" name="Rectangular Callout 21"/>
              <p:cNvSpPr/>
              <p:nvPr/>
            </p:nvSpPr>
            <p:spPr>
              <a:xfrm>
                <a:off x="47846" y="1071577"/>
                <a:ext cx="7944687" cy="1353528"/>
              </a:xfrm>
              <a:prstGeom prst="wedgeRectCallout">
                <a:avLst>
                  <a:gd name="adj1" fmla="val -34661"/>
                  <a:gd name="adj2" fmla="val 18172"/>
                </a:avLst>
              </a:prstGeom>
              <a:solidFill>
                <a:srgbClr val="FFFFFF"/>
              </a:solidFill>
              <a:ln w="25400" cap="flat">
                <a:solidFill>
                  <a:srgbClr val="4F81BD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3662290" y="1121670"/>
                <a:ext cx="893832" cy="36933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9" tIns="45719" rIns="45719" bIns="45719" numCol="1" spcCol="38100" rtlCol="0" anchor="t">
                <a:spAutoFit/>
              </a:bodyPr>
              <a:lstStyle/>
              <a:p>
                <a: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ja-JP" altLang="en-US" sz="1800" b="0" i="0" u="none" strike="noStrike" cap="none" spc="0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源真ゴシックP Regular" panose="020B0302020203020207" pitchFamily="50" charset="-128"/>
                    <a:ea typeface="源真ゴシックP Regular" panose="020B0302020203020207" pitchFamily="50" charset="-128"/>
                    <a:cs typeface="源真ゴシックP Regular" panose="020B0302020203020207" pitchFamily="50" charset="-128"/>
                    <a:sym typeface="Century Gothic"/>
                  </a:rPr>
                  <a:t>いままで</a:t>
                </a:r>
                <a:endParaRPr kumimoji="0" lang="en-US" altLang="ja-JP" sz="18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源真ゴシックP Regular" panose="020B0302020203020207" pitchFamily="50" charset="-128"/>
                  <a:ea typeface="源真ゴシックP Regular" panose="020B0302020203020207" pitchFamily="50" charset="-128"/>
                  <a:cs typeface="源真ゴシックP Regular" panose="020B0302020203020207" pitchFamily="50" charset="-128"/>
                  <a:sym typeface="Century Gothic"/>
                </a:endParaRPr>
              </a:p>
            </p:txBody>
          </p:sp>
          <p:grpSp>
            <p:nvGrpSpPr>
              <p:cNvPr id="24" name="Group 23"/>
              <p:cNvGrpSpPr/>
              <p:nvPr/>
            </p:nvGrpSpPr>
            <p:grpSpPr>
              <a:xfrm>
                <a:off x="3774992" y="1492539"/>
                <a:ext cx="3408000" cy="307775"/>
                <a:chOff x="3774992" y="1497444"/>
                <a:chExt cx="3408000" cy="307775"/>
              </a:xfrm>
            </p:grpSpPr>
            <p:sp>
              <p:nvSpPr>
                <p:cNvPr id="25" name="TextBox 24"/>
                <p:cNvSpPr txBox="1"/>
                <p:nvPr/>
              </p:nvSpPr>
              <p:spPr>
                <a:xfrm>
                  <a:off x="3814123" y="1497444"/>
                  <a:ext cx="3368869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45719" tIns="45719" rIns="45719" bIns="45719" numCol="1" spcCol="38100" rtlCol="0" anchor="t">
                  <a:spAutoFit/>
                </a:bodyPr>
                <a:lstStyle/>
                <a:p>
                  <a:pPr marL="0" marR="0" indent="0" algn="l" defTabSz="9144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ja-JP" altLang="en-US" sz="1400" b="0" i="0" u="none" strike="noStrike" cap="none" spc="0" normalizeH="0" baseline="0" dirty="0" smtClean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源真ゴシックP Regular" panose="020B0302020203020207" pitchFamily="50" charset="-128"/>
                      <a:ea typeface="源真ゴシックP Regular" panose="020B0302020203020207" pitchFamily="50" charset="-128"/>
                      <a:cs typeface="源真ゴシックP Regular" panose="020B0302020203020207" pitchFamily="50" charset="-128"/>
                      <a:sym typeface="Century Gothic"/>
                    </a:rPr>
                    <a:t>複雑になってくると段々ややこしくなってくる</a:t>
                  </a:r>
                  <a:endParaRPr kumimoji="0" lang="en-US" altLang="ja-JP" sz="1400" b="0" i="0" u="none" strike="noStrike" cap="none" spc="0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源真ゴシックP Regular" panose="020B0302020203020207" pitchFamily="50" charset="-128"/>
                    <a:ea typeface="源真ゴシックP Regular" panose="020B0302020203020207" pitchFamily="50" charset="-128"/>
                    <a:cs typeface="源真ゴシックP Regular" panose="020B0302020203020207" pitchFamily="50" charset="-128"/>
                    <a:sym typeface="Century Gothic"/>
                  </a:endParaRPr>
                </a:p>
              </p:txBody>
            </p:sp>
            <p:sp>
              <p:nvSpPr>
                <p:cNvPr id="26" name="Rectangle 25"/>
                <p:cNvSpPr/>
                <p:nvPr/>
              </p:nvSpPr>
              <p:spPr>
                <a:xfrm>
                  <a:off x="3774992" y="1519676"/>
                  <a:ext cx="45719" cy="255004"/>
                </a:xfrm>
                <a:prstGeom prst="rect">
                  <a:avLst/>
                </a:prstGeom>
                <a:solidFill>
                  <a:schemeClr val="tx2"/>
                </a:solidFill>
                <a:ln w="25400" cap="flat">
                  <a:noFill/>
                  <a:prstDash val="solid"/>
                  <a:bevel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ctr">
                  <a:spAutoFit/>
                </a:bodyPr>
                <a:lstStyle/>
                <a:p>
                  <a:pPr marL="0" marR="0" indent="0" algn="l" defTabSz="9144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ja-JP" altLang="en-US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Century Gothic"/>
                    <a:ea typeface="Century Gothic"/>
                    <a:cs typeface="Century Gothic"/>
                    <a:sym typeface="Century Gothic"/>
                  </a:endParaRPr>
                </a:p>
              </p:txBody>
            </p:sp>
          </p:grpSp>
        </p:grpSp>
        <p:sp>
          <p:nvSpPr>
            <p:cNvPr id="4" name="Rectangle 3"/>
            <p:cNvSpPr/>
            <p:nvPr/>
          </p:nvSpPr>
          <p:spPr>
            <a:xfrm>
              <a:off x="581057" y="1841030"/>
              <a:ext cx="3381344" cy="1200329"/>
            </a:xfrm>
            <a:prstGeom prst="rect">
              <a:avLst/>
            </a:prstGeom>
            <a:solidFill>
              <a:srgbClr val="222C37"/>
            </a:solidFill>
          </p:spPr>
          <p:txBody>
            <a:bodyPr wrap="square">
              <a:spAutoFit/>
            </a:bodyPr>
            <a:lstStyle/>
            <a:p>
              <a:r>
                <a:rPr lang="en-US" altLang="ja-JP" sz="1200" dirty="0" smtClean="0">
                  <a:solidFill>
                    <a:srgbClr val="F8F8F2"/>
                  </a:solidFill>
                  <a:highlight>
                    <a:srgbClr val="222C37"/>
                  </a:highlight>
                  <a:latin typeface="Consolas" panose="020B0609020204030204" pitchFamily="49" charset="0"/>
                </a:rPr>
                <a:t> </a:t>
              </a:r>
              <a:r>
                <a:rPr lang="en-US" altLang="ja-JP" sz="1200" dirty="0" err="1" smtClean="0">
                  <a:solidFill>
                    <a:srgbClr val="FD971F"/>
                  </a:solidFill>
                  <a:highlight>
                    <a:srgbClr val="222C37"/>
                  </a:highlight>
                  <a:latin typeface="Consolas" panose="020B0609020204030204" pitchFamily="49" charset="0"/>
                </a:rPr>
                <a:t>EditorGUILayout</a:t>
              </a:r>
              <a:r>
                <a:rPr lang="en-US" altLang="ja-JP" sz="1200" dirty="0" err="1" smtClean="0">
                  <a:solidFill>
                    <a:srgbClr val="F92672"/>
                  </a:solidFill>
                  <a:highlight>
                    <a:srgbClr val="222C37"/>
                  </a:highlight>
                  <a:latin typeface="Consolas" panose="020B0609020204030204" pitchFamily="49" charset="0"/>
                </a:rPr>
                <a:t>.</a:t>
              </a:r>
              <a:r>
                <a:rPr lang="en-US" altLang="ja-JP" sz="1200" dirty="0" err="1" smtClean="0">
                  <a:solidFill>
                    <a:srgbClr val="F8F8F2"/>
                  </a:solidFill>
                  <a:highlight>
                    <a:srgbClr val="222C37"/>
                  </a:highlight>
                  <a:latin typeface="Consolas" panose="020B0609020204030204" pitchFamily="49" charset="0"/>
                </a:rPr>
                <a:t>BeginHorizontal</a:t>
              </a:r>
              <a:r>
                <a:rPr lang="en-US" altLang="ja-JP" sz="1200" dirty="0" smtClean="0">
                  <a:solidFill>
                    <a:srgbClr val="F8F8F2"/>
                  </a:solidFill>
                  <a:highlight>
                    <a:srgbClr val="222C37"/>
                  </a:highlight>
                  <a:latin typeface="Consolas" panose="020B0609020204030204" pitchFamily="49" charset="0"/>
                </a:rPr>
                <a:t>();</a:t>
              </a:r>
            </a:p>
            <a:p>
              <a:endParaRPr lang="ja-JP" altLang="en-US" sz="1200" dirty="0" smtClean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endParaRPr>
            </a:p>
            <a:p>
              <a:r>
                <a:rPr lang="en-US" altLang="ja-JP" sz="1200" dirty="0" smtClean="0">
                  <a:solidFill>
                    <a:srgbClr val="F8F8F2"/>
                  </a:solidFill>
                  <a:highlight>
                    <a:srgbClr val="222C37"/>
                  </a:highlight>
                  <a:latin typeface="Consolas" panose="020B0609020204030204" pitchFamily="49" charset="0"/>
                </a:rPr>
                <a:t> </a:t>
              </a:r>
              <a:r>
                <a:rPr lang="en-US" altLang="ja-JP" sz="1200" dirty="0" err="1" smtClean="0">
                  <a:solidFill>
                    <a:srgbClr val="FD971F"/>
                  </a:solidFill>
                  <a:highlight>
                    <a:srgbClr val="222C37"/>
                  </a:highlight>
                  <a:latin typeface="Consolas" panose="020B0609020204030204" pitchFamily="49" charset="0"/>
                </a:rPr>
                <a:t>EditorGUI</a:t>
              </a:r>
              <a:r>
                <a:rPr lang="en-US" altLang="ja-JP" sz="1200" dirty="0" err="1">
                  <a:solidFill>
                    <a:srgbClr val="FD971F"/>
                  </a:solidFill>
                  <a:highlight>
                    <a:srgbClr val="222C37"/>
                  </a:highlight>
                  <a:latin typeface="Consolas" panose="020B0609020204030204" pitchFamily="49" charset="0"/>
                </a:rPr>
                <a:t>Layout</a:t>
              </a:r>
              <a:r>
                <a:rPr lang="en-US" altLang="ja-JP" sz="1200" dirty="0" err="1" smtClean="0">
                  <a:solidFill>
                    <a:srgbClr val="F92672"/>
                  </a:solidFill>
                  <a:highlight>
                    <a:srgbClr val="222C37"/>
                  </a:highlight>
                  <a:latin typeface="Consolas" panose="020B0609020204030204" pitchFamily="49" charset="0"/>
                </a:rPr>
                <a:t>.</a:t>
              </a:r>
              <a:r>
                <a:rPr lang="en-US" altLang="ja-JP" sz="1200" dirty="0" err="1" smtClean="0">
                  <a:solidFill>
                    <a:srgbClr val="F8F8F2"/>
                  </a:solidFill>
                  <a:highlight>
                    <a:srgbClr val="222C37"/>
                  </a:highlight>
                  <a:latin typeface="Consolas" panose="020B0609020204030204" pitchFamily="49" charset="0"/>
                </a:rPr>
                <a:t>LabelField</a:t>
              </a:r>
              <a:r>
                <a:rPr lang="en-US" altLang="ja-JP" sz="1200" dirty="0" smtClean="0">
                  <a:solidFill>
                    <a:srgbClr val="F8F8F2"/>
                  </a:solidFill>
                  <a:highlight>
                    <a:srgbClr val="222C37"/>
                  </a:highlight>
                  <a:latin typeface="Consolas" panose="020B0609020204030204" pitchFamily="49" charset="0"/>
                </a:rPr>
                <a:t>(</a:t>
              </a:r>
              <a:r>
                <a:rPr lang="en-US" altLang="ja-JP" sz="1200" dirty="0" smtClean="0">
                  <a:solidFill>
                    <a:srgbClr val="E6DB74"/>
                  </a:solidFill>
                  <a:highlight>
                    <a:srgbClr val="49483E"/>
                  </a:highlight>
                  <a:latin typeface="Consolas" panose="020B0609020204030204" pitchFamily="49" charset="0"/>
                </a:rPr>
                <a:t>"Label"</a:t>
              </a:r>
              <a:r>
                <a:rPr lang="en-US" altLang="ja-JP" sz="1200" dirty="0" smtClean="0">
                  <a:solidFill>
                    <a:srgbClr val="F8F8F2"/>
                  </a:solidFill>
                  <a:highlight>
                    <a:srgbClr val="222C37"/>
                  </a:highlight>
                  <a:latin typeface="Consolas" panose="020B0609020204030204" pitchFamily="49" charset="0"/>
                </a:rPr>
                <a:t>);</a:t>
              </a:r>
            </a:p>
            <a:p>
              <a:r>
                <a:rPr lang="en-US" altLang="ja-JP" sz="1200" dirty="0" smtClean="0">
                  <a:solidFill>
                    <a:srgbClr val="F8F8F2"/>
                  </a:solidFill>
                  <a:highlight>
                    <a:srgbClr val="222C37"/>
                  </a:highlight>
                  <a:latin typeface="Consolas" panose="020B0609020204030204" pitchFamily="49" charset="0"/>
                </a:rPr>
                <a:t> </a:t>
              </a:r>
              <a:r>
                <a:rPr lang="en-US" altLang="ja-JP" sz="1200" dirty="0" err="1" smtClean="0">
                  <a:solidFill>
                    <a:srgbClr val="FD971F"/>
                  </a:solidFill>
                  <a:highlight>
                    <a:srgbClr val="222C37"/>
                  </a:highlight>
                  <a:latin typeface="Consolas" panose="020B0609020204030204" pitchFamily="49" charset="0"/>
                </a:rPr>
                <a:t>GUILayout</a:t>
              </a:r>
              <a:r>
                <a:rPr lang="en-US" altLang="ja-JP" sz="1200" dirty="0" err="1" smtClean="0">
                  <a:solidFill>
                    <a:srgbClr val="F92672"/>
                  </a:solidFill>
                  <a:highlight>
                    <a:srgbClr val="222C37"/>
                  </a:highlight>
                  <a:latin typeface="Consolas" panose="020B0609020204030204" pitchFamily="49" charset="0"/>
                </a:rPr>
                <a:t>.</a:t>
              </a:r>
              <a:r>
                <a:rPr lang="en-US" altLang="ja-JP" sz="1200" dirty="0" err="1" smtClean="0">
                  <a:solidFill>
                    <a:srgbClr val="F8F8F2"/>
                  </a:solidFill>
                  <a:highlight>
                    <a:srgbClr val="222C37"/>
                  </a:highlight>
                  <a:latin typeface="Consolas" panose="020B0609020204030204" pitchFamily="49" charset="0"/>
                </a:rPr>
                <a:t>Button</a:t>
              </a:r>
              <a:r>
                <a:rPr lang="en-US" altLang="ja-JP" sz="1200" dirty="0" smtClean="0">
                  <a:solidFill>
                    <a:srgbClr val="F8F8F2"/>
                  </a:solidFill>
                  <a:highlight>
                    <a:srgbClr val="222C37"/>
                  </a:highlight>
                  <a:latin typeface="Consolas" panose="020B0609020204030204" pitchFamily="49" charset="0"/>
                </a:rPr>
                <a:t>(</a:t>
              </a:r>
              <a:r>
                <a:rPr lang="en-US" altLang="ja-JP" sz="1200" dirty="0" smtClean="0">
                  <a:solidFill>
                    <a:srgbClr val="E6DB74"/>
                  </a:solidFill>
                  <a:highlight>
                    <a:srgbClr val="49483E"/>
                  </a:highlight>
                  <a:latin typeface="Consolas" panose="020B0609020204030204" pitchFamily="49" charset="0"/>
                </a:rPr>
                <a:t>"Button"</a:t>
              </a:r>
              <a:r>
                <a:rPr lang="en-US" altLang="ja-JP" sz="1200" dirty="0" smtClean="0">
                  <a:solidFill>
                    <a:srgbClr val="F8F8F2"/>
                  </a:solidFill>
                  <a:highlight>
                    <a:srgbClr val="222C37"/>
                  </a:highlight>
                  <a:latin typeface="Consolas" panose="020B0609020204030204" pitchFamily="49" charset="0"/>
                </a:rPr>
                <a:t>);</a:t>
              </a:r>
            </a:p>
            <a:p>
              <a:endParaRPr lang="ja-JP" altLang="en-US" sz="1200" dirty="0" smtClean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endParaRPr>
            </a:p>
            <a:p>
              <a:r>
                <a:rPr lang="en-US" altLang="ja-JP" sz="1200" dirty="0" smtClean="0">
                  <a:solidFill>
                    <a:srgbClr val="F8F8F2"/>
                  </a:solidFill>
                  <a:highlight>
                    <a:srgbClr val="222C37"/>
                  </a:highlight>
                  <a:latin typeface="Consolas" panose="020B0609020204030204" pitchFamily="49" charset="0"/>
                </a:rPr>
                <a:t> </a:t>
              </a:r>
              <a:r>
                <a:rPr lang="en-US" altLang="ja-JP" sz="1200" dirty="0" err="1" smtClean="0">
                  <a:solidFill>
                    <a:srgbClr val="FD971F"/>
                  </a:solidFill>
                  <a:highlight>
                    <a:srgbClr val="222C37"/>
                  </a:highlight>
                  <a:latin typeface="Consolas" panose="020B0609020204030204" pitchFamily="49" charset="0"/>
                </a:rPr>
                <a:t>EditorGUILayout</a:t>
              </a:r>
              <a:r>
                <a:rPr lang="en-US" altLang="ja-JP" sz="1200" dirty="0" err="1" smtClean="0">
                  <a:solidFill>
                    <a:srgbClr val="F92672"/>
                  </a:solidFill>
                  <a:highlight>
                    <a:srgbClr val="222C37"/>
                  </a:highlight>
                  <a:latin typeface="Consolas" panose="020B0609020204030204" pitchFamily="49" charset="0"/>
                </a:rPr>
                <a:t>.</a:t>
              </a:r>
              <a:r>
                <a:rPr lang="en-US" altLang="ja-JP" sz="1200" dirty="0" err="1" smtClean="0">
                  <a:solidFill>
                    <a:srgbClr val="F8F8F2"/>
                  </a:solidFill>
                  <a:highlight>
                    <a:srgbClr val="222C37"/>
                  </a:highlight>
                  <a:latin typeface="Consolas" panose="020B0609020204030204" pitchFamily="49" charset="0"/>
                </a:rPr>
                <a:t>EndHorizontal</a:t>
              </a:r>
              <a:r>
                <a:rPr lang="en-US" altLang="ja-JP" sz="1200" dirty="0" smtClean="0">
                  <a:solidFill>
                    <a:srgbClr val="F8F8F2"/>
                  </a:solidFill>
                  <a:highlight>
                    <a:srgbClr val="222C37"/>
                  </a:highlight>
                  <a:latin typeface="Consolas" panose="020B0609020204030204" pitchFamily="49" charset="0"/>
                </a:rPr>
                <a:t>();</a:t>
              </a:r>
              <a:endParaRPr lang="ja-JP" alt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6324352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C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/>
          </p:cNvSpPr>
          <p:nvPr>
            <p:ph type="title"/>
          </p:nvPr>
        </p:nvSpPr>
        <p:spPr>
          <a:xfrm>
            <a:off x="347957" y="192970"/>
            <a:ext cx="8229600" cy="429303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altLang="ja-JP" sz="2400" dirty="0" smtClean="0">
                <a:solidFill>
                  <a:srgbClr val="FFFFFF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Sprite </a:t>
            </a:r>
            <a:r>
              <a:rPr lang="ja-JP" altLang="en-US" sz="2400" dirty="0" smtClean="0">
                <a:solidFill>
                  <a:srgbClr val="FFFFFF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アニメーションの作成 </a:t>
            </a:r>
            <a:r>
              <a:rPr lang="en-US" altLang="ja-JP" sz="2400" dirty="0" smtClean="0">
                <a:solidFill>
                  <a:srgbClr val="FFFFFF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- Unity 4</a:t>
            </a:r>
            <a:endParaRPr sz="2400" dirty="0">
              <a:solidFill>
                <a:srgbClr val="FFFFFF"/>
              </a:solidFill>
              <a:latin typeface="源真ゴシック Regular" panose="020B0302020203020207" pitchFamily="50" charset="-128"/>
              <a:ea typeface="源真ゴシック Regular" panose="020B0302020203020207" pitchFamily="50" charset="-128"/>
              <a:cs typeface="源真ゴシック Regular" panose="020B0302020203020207" pitchFamily="50" charset="-128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7957" y="628214"/>
            <a:ext cx="8626710" cy="4235595"/>
          </a:xfrm>
        </p:spPr>
        <p:txBody>
          <a:bodyPr/>
          <a:lstStyle/>
          <a:p>
            <a:endParaRPr lang="en-US" altLang="ja-JP" sz="2000" dirty="0" smtClean="0">
              <a:solidFill>
                <a:schemeClr val="bg1"/>
              </a:solidFill>
              <a:latin typeface="源真ゴシック Regular" panose="020B0302020203020207" pitchFamily="50" charset="-128"/>
              <a:ea typeface="源真ゴシック Regular" panose="020B0302020203020207" pitchFamily="50" charset="-128"/>
              <a:cs typeface="源真ゴシック Regular" panose="020B0302020203020207" pitchFamily="50" charset="-128"/>
            </a:endParaRPr>
          </a:p>
          <a:p>
            <a:r>
              <a:rPr lang="en-US" altLang="ja-JP" sz="2000" dirty="0">
                <a:solidFill>
                  <a:schemeClr val="bg1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Sprite</a:t>
            </a:r>
            <a:r>
              <a:rPr lang="ja-JP" altLang="en-US" sz="2000" dirty="0" smtClean="0">
                <a:solidFill>
                  <a:schemeClr val="bg1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アニメーション、今までどうやって作っていましたか？</a:t>
            </a:r>
            <a:endParaRPr lang="en-US" altLang="ja-JP" sz="2000" dirty="0">
              <a:solidFill>
                <a:schemeClr val="bg1"/>
              </a:solidFill>
              <a:latin typeface="源真ゴシック Regular" panose="020B0302020203020207" pitchFamily="50" charset="-128"/>
              <a:ea typeface="源真ゴシック Regular" panose="020B0302020203020207" pitchFamily="50" charset="-128"/>
              <a:cs typeface="源真ゴシック Regular" panose="020B0302020203020207" pitchFamily="50" charset="-128"/>
            </a:endParaRPr>
          </a:p>
        </p:txBody>
      </p:sp>
      <p:pic>
        <p:nvPicPr>
          <p:cNvPr id="6" name="Picture 5" descr="unity-logo-cut-bottom-red-rgb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8496" y="0"/>
            <a:ext cx="1954144" cy="2436224"/>
          </a:xfrm>
          <a:prstGeom prst="rect">
            <a:avLst/>
          </a:prstGeom>
        </p:spPr>
      </p:pic>
      <p:pic>
        <p:nvPicPr>
          <p:cNvPr id="8194" name="Picture 2" descr="http://i.gyazo.com/0c83d0e9444381fa5f2d3b9cad69895b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085" y="1739832"/>
            <a:ext cx="8149472" cy="2894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8" name="Straight Arrow Connector 77"/>
          <p:cNvCxnSpPr/>
          <p:nvPr/>
        </p:nvCxnSpPr>
        <p:spPr>
          <a:xfrm flipH="1">
            <a:off x="3200400" y="2714978"/>
            <a:ext cx="3222978" cy="316089"/>
          </a:xfrm>
          <a:prstGeom prst="straightConnector1">
            <a:avLst/>
          </a:prstGeom>
          <a:noFill/>
          <a:ln w="76200" cap="flat">
            <a:solidFill>
              <a:srgbClr val="EC156F"/>
            </a:solidFill>
            <a:prstDash val="solid"/>
            <a:bevel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" name="Rectangle 6"/>
          <p:cNvSpPr/>
          <p:nvPr/>
        </p:nvSpPr>
        <p:spPr>
          <a:xfrm>
            <a:off x="5648154" y="4821666"/>
            <a:ext cx="350448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200" dirty="0" smtClean="0">
                <a:solidFill>
                  <a:srgbClr val="FFFFFF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素材</a:t>
            </a:r>
            <a:r>
              <a:rPr lang="en-US" altLang="ja-JP" sz="1200" dirty="0">
                <a:solidFill>
                  <a:srgbClr val="FFFFFF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: </a:t>
            </a:r>
            <a:r>
              <a:rPr lang="en-US" altLang="ja-JP" sz="1200" dirty="0" smtClean="0">
                <a:solidFill>
                  <a:srgbClr val="FFFFFF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“Pow Studios” </a:t>
            </a:r>
            <a:r>
              <a:rPr lang="en-US" altLang="ja-JP" sz="12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hlinkClick r:id="rId5" tooltip="http://powstudios.com/"/>
              </a:rPr>
              <a:t>http://powstudios.com/</a:t>
            </a:r>
            <a:endParaRPr lang="ja-JP" alt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947647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C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/>
          </p:cNvSpPr>
          <p:nvPr>
            <p:ph type="title"/>
          </p:nvPr>
        </p:nvSpPr>
        <p:spPr>
          <a:xfrm>
            <a:off x="347957" y="192970"/>
            <a:ext cx="8229600" cy="429303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altLang="ja-JP" sz="2400" dirty="0" err="1" smtClean="0">
                <a:solidFill>
                  <a:srgbClr val="FFFFFF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GUI.Scope</a:t>
            </a:r>
            <a:endParaRPr sz="2400" dirty="0">
              <a:solidFill>
                <a:srgbClr val="FFFFFF"/>
              </a:solidFill>
              <a:latin typeface="源真ゴシック Regular" panose="020B0302020203020207" pitchFamily="50" charset="-128"/>
              <a:ea typeface="源真ゴシック Regular" panose="020B0302020203020207" pitchFamily="50" charset="-128"/>
              <a:cs typeface="源真ゴシック Regular" panose="020B0302020203020207" pitchFamily="50" charset="-128"/>
            </a:endParaRPr>
          </a:p>
        </p:txBody>
      </p:sp>
      <p:pic>
        <p:nvPicPr>
          <p:cNvPr id="6" name="Picture 5" descr="unity-logo-cut-bottom-red-rgb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8496" y="0"/>
            <a:ext cx="1954144" cy="2436224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7957" y="628214"/>
            <a:ext cx="8626710" cy="4235595"/>
          </a:xfrm>
        </p:spPr>
        <p:txBody>
          <a:bodyPr/>
          <a:lstStyle/>
          <a:p>
            <a:endParaRPr lang="en-US" sz="2000" dirty="0" smtClean="0">
              <a:solidFill>
                <a:schemeClr val="bg1"/>
              </a:solidFill>
              <a:latin typeface="源真ゴシックP Regular" panose="020B0302020203020207" pitchFamily="50" charset="-128"/>
              <a:ea typeface="源真ゴシックP Regular" panose="020B0302020203020207" pitchFamily="50" charset="-128"/>
              <a:cs typeface="源真ゴシックP Regular" panose="020B0302020203020207" pitchFamily="50" charset="-128"/>
            </a:endParaRPr>
          </a:p>
          <a:p>
            <a:r>
              <a:rPr lang="en-US" sz="2000" dirty="0" err="1" smtClean="0">
                <a:solidFill>
                  <a:schemeClr val="bg1"/>
                </a:solidFill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</a:rPr>
              <a:t>Begin</a:t>
            </a:r>
            <a:r>
              <a:rPr lang="en-US" altLang="ja-JP" sz="2000" dirty="0" err="1" smtClean="0">
                <a:solidFill>
                  <a:schemeClr val="bg1"/>
                </a:solidFill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</a:rPr>
              <a:t>Horizontal</a:t>
            </a:r>
            <a:r>
              <a:rPr lang="ja-JP" altLang="en-US" sz="2000" dirty="0" smtClean="0">
                <a:solidFill>
                  <a:schemeClr val="bg1"/>
                </a:solidFill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</a:rPr>
              <a:t>や</a:t>
            </a:r>
            <a:r>
              <a:rPr lang="en-US" altLang="ja-JP" sz="2000" dirty="0" err="1" smtClean="0">
                <a:solidFill>
                  <a:schemeClr val="bg1"/>
                </a:solidFill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</a:rPr>
              <a:t>EndHorizontal</a:t>
            </a:r>
            <a:r>
              <a:rPr lang="ja-JP" altLang="en-US" sz="2000" dirty="0" smtClean="0">
                <a:solidFill>
                  <a:schemeClr val="bg1"/>
                </a:solidFill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</a:rPr>
              <a:t>を</a:t>
            </a:r>
            <a:r>
              <a:rPr lang="en-US" altLang="ja-JP" sz="2000" dirty="0" err="1" smtClean="0">
                <a:solidFill>
                  <a:schemeClr val="bg1"/>
                </a:solidFill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</a:rPr>
              <a:t>IDisposable</a:t>
            </a:r>
            <a:r>
              <a:rPr lang="en-US" altLang="ja-JP" sz="2000" dirty="0" smtClean="0">
                <a:solidFill>
                  <a:schemeClr val="bg1"/>
                </a:solidFill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</a:rPr>
              <a:t> </a:t>
            </a:r>
            <a:r>
              <a:rPr lang="ja-JP" altLang="en-US" sz="2000" dirty="0" smtClean="0">
                <a:solidFill>
                  <a:schemeClr val="bg1"/>
                </a:solidFill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</a:rPr>
              <a:t>でラップしたもの</a:t>
            </a:r>
            <a:endParaRPr lang="en-US" sz="2000" dirty="0" smtClean="0">
              <a:solidFill>
                <a:schemeClr val="bg1"/>
              </a:solidFill>
              <a:latin typeface="源真ゴシックP Regular" panose="020B0302020203020207" pitchFamily="50" charset="-128"/>
              <a:ea typeface="源真ゴシックP Regular" panose="020B0302020203020207" pitchFamily="50" charset="-128"/>
              <a:cs typeface="源真ゴシックP Regular" panose="020B0302020203020207" pitchFamily="50" charset="-128"/>
            </a:endParaRPr>
          </a:p>
          <a:p>
            <a:endParaRPr lang="en-US" sz="2000" dirty="0">
              <a:solidFill>
                <a:schemeClr val="bg1"/>
              </a:solidFill>
              <a:latin typeface="源真ゴシックP Regular" panose="020B0302020203020207" pitchFamily="50" charset="-128"/>
              <a:ea typeface="源真ゴシックP Regular" panose="020B0302020203020207" pitchFamily="50" charset="-128"/>
              <a:cs typeface="源真ゴシックP Regular" panose="020B0302020203020207" pitchFamily="50" charset="-128"/>
            </a:endParaRPr>
          </a:p>
          <a:p>
            <a:endParaRPr lang="en-US" sz="2000" dirty="0" smtClean="0">
              <a:solidFill>
                <a:schemeClr val="bg1"/>
              </a:solidFill>
              <a:latin typeface="源真ゴシックP Regular" panose="020B0302020203020207" pitchFamily="50" charset="-128"/>
              <a:ea typeface="源真ゴシックP Regular" panose="020B0302020203020207" pitchFamily="50" charset="-128"/>
              <a:cs typeface="源真ゴシックP Regular" panose="020B0302020203020207" pitchFamily="50" charset="-128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525625" y="1760460"/>
            <a:ext cx="7944687" cy="1353528"/>
            <a:chOff x="525625" y="1760460"/>
            <a:chExt cx="7944687" cy="1353528"/>
          </a:xfrm>
        </p:grpSpPr>
        <p:grpSp>
          <p:nvGrpSpPr>
            <p:cNvPr id="21" name="Group 20"/>
            <p:cNvGrpSpPr/>
            <p:nvPr/>
          </p:nvGrpSpPr>
          <p:grpSpPr>
            <a:xfrm>
              <a:off x="525625" y="1760460"/>
              <a:ext cx="7944687" cy="1353528"/>
              <a:chOff x="47846" y="1071577"/>
              <a:chExt cx="7944687" cy="1353528"/>
            </a:xfrm>
          </p:grpSpPr>
          <p:sp>
            <p:nvSpPr>
              <p:cNvPr id="22" name="Rectangular Callout 21"/>
              <p:cNvSpPr/>
              <p:nvPr/>
            </p:nvSpPr>
            <p:spPr>
              <a:xfrm>
                <a:off x="47846" y="1071577"/>
                <a:ext cx="7944687" cy="1353528"/>
              </a:xfrm>
              <a:prstGeom prst="wedgeRectCallout">
                <a:avLst>
                  <a:gd name="adj1" fmla="val -34661"/>
                  <a:gd name="adj2" fmla="val 18172"/>
                </a:avLst>
              </a:prstGeom>
              <a:solidFill>
                <a:srgbClr val="FFFFFF"/>
              </a:solidFill>
              <a:ln w="25400" cap="flat">
                <a:solidFill>
                  <a:srgbClr val="4F81BD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3662290" y="1121670"/>
                <a:ext cx="893832" cy="36933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9" tIns="45719" rIns="45719" bIns="45719" numCol="1" spcCol="38100" rtlCol="0" anchor="t">
                <a:spAutoFit/>
              </a:bodyPr>
              <a:lstStyle/>
              <a:p>
                <a: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ja-JP" altLang="en-US" sz="1800" b="0" i="0" u="none" strike="noStrike" cap="none" spc="0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源真ゴシックP Regular" panose="020B0302020203020207" pitchFamily="50" charset="-128"/>
                    <a:ea typeface="源真ゴシックP Regular" panose="020B0302020203020207" pitchFamily="50" charset="-128"/>
                    <a:cs typeface="源真ゴシックP Regular" panose="020B0302020203020207" pitchFamily="50" charset="-128"/>
                    <a:sym typeface="Century Gothic"/>
                  </a:rPr>
                  <a:t>いままで</a:t>
                </a:r>
                <a:endParaRPr kumimoji="0" lang="en-US" altLang="ja-JP" sz="18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源真ゴシックP Regular" panose="020B0302020203020207" pitchFamily="50" charset="-128"/>
                  <a:ea typeface="源真ゴシックP Regular" panose="020B0302020203020207" pitchFamily="50" charset="-128"/>
                  <a:cs typeface="源真ゴシックP Regular" panose="020B0302020203020207" pitchFamily="50" charset="-128"/>
                  <a:sym typeface="Century Gothic"/>
                </a:endParaRPr>
              </a:p>
            </p:txBody>
          </p:sp>
          <p:grpSp>
            <p:nvGrpSpPr>
              <p:cNvPr id="24" name="Group 23"/>
              <p:cNvGrpSpPr/>
              <p:nvPr/>
            </p:nvGrpSpPr>
            <p:grpSpPr>
              <a:xfrm>
                <a:off x="3774992" y="1492539"/>
                <a:ext cx="3408000" cy="307775"/>
                <a:chOff x="3774992" y="1497444"/>
                <a:chExt cx="3408000" cy="307775"/>
              </a:xfrm>
            </p:grpSpPr>
            <p:sp>
              <p:nvSpPr>
                <p:cNvPr id="25" name="TextBox 24"/>
                <p:cNvSpPr txBox="1"/>
                <p:nvPr/>
              </p:nvSpPr>
              <p:spPr>
                <a:xfrm>
                  <a:off x="3814123" y="1497444"/>
                  <a:ext cx="3368869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45719" tIns="45719" rIns="45719" bIns="45719" numCol="1" spcCol="38100" rtlCol="0" anchor="t">
                  <a:spAutoFit/>
                </a:bodyPr>
                <a:lstStyle/>
                <a:p>
                  <a:pPr marL="0" marR="0" indent="0" algn="l" defTabSz="9144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ja-JP" altLang="en-US" sz="1400" b="0" i="0" u="none" strike="noStrike" cap="none" spc="0" normalizeH="0" baseline="0" dirty="0" smtClean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源真ゴシックP Regular" panose="020B0302020203020207" pitchFamily="50" charset="-128"/>
                      <a:ea typeface="源真ゴシックP Regular" panose="020B0302020203020207" pitchFamily="50" charset="-128"/>
                      <a:cs typeface="源真ゴシックP Regular" panose="020B0302020203020207" pitchFamily="50" charset="-128"/>
                      <a:sym typeface="Century Gothic"/>
                    </a:rPr>
                    <a:t>複雑になってくると段々ややこしくなってくる</a:t>
                  </a:r>
                  <a:endParaRPr kumimoji="0" lang="en-US" altLang="ja-JP" sz="1400" b="0" i="0" u="none" strike="noStrike" cap="none" spc="0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源真ゴシックP Regular" panose="020B0302020203020207" pitchFamily="50" charset="-128"/>
                    <a:ea typeface="源真ゴシックP Regular" panose="020B0302020203020207" pitchFamily="50" charset="-128"/>
                    <a:cs typeface="源真ゴシックP Regular" panose="020B0302020203020207" pitchFamily="50" charset="-128"/>
                    <a:sym typeface="Century Gothic"/>
                  </a:endParaRPr>
                </a:p>
              </p:txBody>
            </p:sp>
            <p:sp>
              <p:nvSpPr>
                <p:cNvPr id="26" name="Rectangle 25"/>
                <p:cNvSpPr/>
                <p:nvPr/>
              </p:nvSpPr>
              <p:spPr>
                <a:xfrm>
                  <a:off x="3774992" y="1519676"/>
                  <a:ext cx="45719" cy="255004"/>
                </a:xfrm>
                <a:prstGeom prst="rect">
                  <a:avLst/>
                </a:prstGeom>
                <a:solidFill>
                  <a:schemeClr val="tx2"/>
                </a:solidFill>
                <a:ln w="25400" cap="flat">
                  <a:noFill/>
                  <a:prstDash val="solid"/>
                  <a:bevel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ctr">
                  <a:spAutoFit/>
                </a:bodyPr>
                <a:lstStyle/>
                <a:p>
                  <a:pPr marL="0" marR="0" indent="0" algn="l" defTabSz="9144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ja-JP" altLang="en-US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Century Gothic"/>
                    <a:ea typeface="Century Gothic"/>
                    <a:cs typeface="Century Gothic"/>
                    <a:sym typeface="Century Gothic"/>
                  </a:endParaRPr>
                </a:p>
              </p:txBody>
            </p:sp>
          </p:grpSp>
        </p:grpSp>
        <p:sp>
          <p:nvSpPr>
            <p:cNvPr id="4" name="Rectangle 3"/>
            <p:cNvSpPr/>
            <p:nvPr/>
          </p:nvSpPr>
          <p:spPr>
            <a:xfrm>
              <a:off x="581057" y="1841030"/>
              <a:ext cx="3381344" cy="1200329"/>
            </a:xfrm>
            <a:prstGeom prst="rect">
              <a:avLst/>
            </a:prstGeom>
            <a:solidFill>
              <a:srgbClr val="222C37"/>
            </a:solidFill>
          </p:spPr>
          <p:txBody>
            <a:bodyPr wrap="square">
              <a:spAutoFit/>
            </a:bodyPr>
            <a:lstStyle/>
            <a:p>
              <a:r>
                <a:rPr lang="en-US" altLang="ja-JP" sz="1200" dirty="0" smtClean="0">
                  <a:solidFill>
                    <a:srgbClr val="F8F8F2"/>
                  </a:solidFill>
                  <a:highlight>
                    <a:srgbClr val="222C37"/>
                  </a:highlight>
                  <a:latin typeface="Consolas" panose="020B0609020204030204" pitchFamily="49" charset="0"/>
                </a:rPr>
                <a:t> </a:t>
              </a:r>
              <a:r>
                <a:rPr lang="en-US" altLang="ja-JP" sz="1200" dirty="0" err="1" smtClean="0">
                  <a:solidFill>
                    <a:srgbClr val="FD971F"/>
                  </a:solidFill>
                  <a:highlight>
                    <a:srgbClr val="222C37"/>
                  </a:highlight>
                  <a:latin typeface="Consolas" panose="020B0609020204030204" pitchFamily="49" charset="0"/>
                </a:rPr>
                <a:t>EditorGUILayout</a:t>
              </a:r>
              <a:r>
                <a:rPr lang="en-US" altLang="ja-JP" sz="1200" dirty="0" err="1" smtClean="0">
                  <a:solidFill>
                    <a:srgbClr val="F92672"/>
                  </a:solidFill>
                  <a:highlight>
                    <a:srgbClr val="222C37"/>
                  </a:highlight>
                  <a:latin typeface="Consolas" panose="020B0609020204030204" pitchFamily="49" charset="0"/>
                </a:rPr>
                <a:t>.</a:t>
              </a:r>
              <a:r>
                <a:rPr lang="en-US" altLang="ja-JP" sz="1200" dirty="0" err="1" smtClean="0">
                  <a:solidFill>
                    <a:srgbClr val="F8F8F2"/>
                  </a:solidFill>
                  <a:highlight>
                    <a:srgbClr val="222C37"/>
                  </a:highlight>
                  <a:latin typeface="Consolas" panose="020B0609020204030204" pitchFamily="49" charset="0"/>
                </a:rPr>
                <a:t>BeginHorizontal</a:t>
              </a:r>
              <a:r>
                <a:rPr lang="en-US" altLang="ja-JP" sz="1200" dirty="0" smtClean="0">
                  <a:solidFill>
                    <a:srgbClr val="F8F8F2"/>
                  </a:solidFill>
                  <a:highlight>
                    <a:srgbClr val="222C37"/>
                  </a:highlight>
                  <a:latin typeface="Consolas" panose="020B0609020204030204" pitchFamily="49" charset="0"/>
                </a:rPr>
                <a:t>();</a:t>
              </a:r>
            </a:p>
            <a:p>
              <a:endParaRPr lang="ja-JP" altLang="en-US" sz="1200" dirty="0" smtClean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endParaRPr>
            </a:p>
            <a:p>
              <a:r>
                <a:rPr lang="en-US" altLang="ja-JP" sz="1200" dirty="0" smtClean="0">
                  <a:solidFill>
                    <a:srgbClr val="F8F8F2"/>
                  </a:solidFill>
                  <a:highlight>
                    <a:srgbClr val="222C37"/>
                  </a:highlight>
                  <a:latin typeface="Consolas" panose="020B0609020204030204" pitchFamily="49" charset="0"/>
                </a:rPr>
                <a:t> </a:t>
              </a:r>
              <a:r>
                <a:rPr lang="en-US" altLang="ja-JP" sz="1200" dirty="0" err="1" smtClean="0">
                  <a:solidFill>
                    <a:srgbClr val="FD971F"/>
                  </a:solidFill>
                  <a:highlight>
                    <a:srgbClr val="222C37"/>
                  </a:highlight>
                  <a:latin typeface="Consolas" panose="020B0609020204030204" pitchFamily="49" charset="0"/>
                </a:rPr>
                <a:t>EditorGUI</a:t>
              </a:r>
              <a:r>
                <a:rPr lang="en-US" altLang="ja-JP" sz="1200" dirty="0" err="1">
                  <a:solidFill>
                    <a:srgbClr val="FD971F"/>
                  </a:solidFill>
                  <a:highlight>
                    <a:srgbClr val="222C37"/>
                  </a:highlight>
                  <a:latin typeface="Consolas" panose="020B0609020204030204" pitchFamily="49" charset="0"/>
                </a:rPr>
                <a:t>Layout</a:t>
              </a:r>
              <a:r>
                <a:rPr lang="en-US" altLang="ja-JP" sz="1200" dirty="0" err="1" smtClean="0">
                  <a:solidFill>
                    <a:srgbClr val="F92672"/>
                  </a:solidFill>
                  <a:highlight>
                    <a:srgbClr val="222C37"/>
                  </a:highlight>
                  <a:latin typeface="Consolas" panose="020B0609020204030204" pitchFamily="49" charset="0"/>
                </a:rPr>
                <a:t>.</a:t>
              </a:r>
              <a:r>
                <a:rPr lang="en-US" altLang="ja-JP" sz="1200" dirty="0" err="1" smtClean="0">
                  <a:solidFill>
                    <a:srgbClr val="F8F8F2"/>
                  </a:solidFill>
                  <a:highlight>
                    <a:srgbClr val="222C37"/>
                  </a:highlight>
                  <a:latin typeface="Consolas" panose="020B0609020204030204" pitchFamily="49" charset="0"/>
                </a:rPr>
                <a:t>LabelField</a:t>
              </a:r>
              <a:r>
                <a:rPr lang="en-US" altLang="ja-JP" sz="1200" dirty="0" smtClean="0">
                  <a:solidFill>
                    <a:srgbClr val="F8F8F2"/>
                  </a:solidFill>
                  <a:highlight>
                    <a:srgbClr val="222C37"/>
                  </a:highlight>
                  <a:latin typeface="Consolas" panose="020B0609020204030204" pitchFamily="49" charset="0"/>
                </a:rPr>
                <a:t>(</a:t>
              </a:r>
              <a:r>
                <a:rPr lang="en-US" altLang="ja-JP" sz="1200" dirty="0" smtClean="0">
                  <a:solidFill>
                    <a:srgbClr val="E6DB74"/>
                  </a:solidFill>
                  <a:highlight>
                    <a:srgbClr val="49483E"/>
                  </a:highlight>
                  <a:latin typeface="Consolas" panose="020B0609020204030204" pitchFamily="49" charset="0"/>
                </a:rPr>
                <a:t>"Label"</a:t>
              </a:r>
              <a:r>
                <a:rPr lang="en-US" altLang="ja-JP" sz="1200" dirty="0" smtClean="0">
                  <a:solidFill>
                    <a:srgbClr val="F8F8F2"/>
                  </a:solidFill>
                  <a:highlight>
                    <a:srgbClr val="222C37"/>
                  </a:highlight>
                  <a:latin typeface="Consolas" panose="020B0609020204030204" pitchFamily="49" charset="0"/>
                </a:rPr>
                <a:t>);</a:t>
              </a:r>
            </a:p>
            <a:p>
              <a:r>
                <a:rPr lang="en-US" altLang="ja-JP" sz="1200" dirty="0" smtClean="0">
                  <a:solidFill>
                    <a:srgbClr val="F8F8F2"/>
                  </a:solidFill>
                  <a:highlight>
                    <a:srgbClr val="222C37"/>
                  </a:highlight>
                  <a:latin typeface="Consolas" panose="020B0609020204030204" pitchFamily="49" charset="0"/>
                </a:rPr>
                <a:t> </a:t>
              </a:r>
              <a:r>
                <a:rPr lang="en-US" altLang="ja-JP" sz="1200" dirty="0" err="1" smtClean="0">
                  <a:solidFill>
                    <a:srgbClr val="FD971F"/>
                  </a:solidFill>
                  <a:highlight>
                    <a:srgbClr val="222C37"/>
                  </a:highlight>
                  <a:latin typeface="Consolas" panose="020B0609020204030204" pitchFamily="49" charset="0"/>
                </a:rPr>
                <a:t>GUILayout</a:t>
              </a:r>
              <a:r>
                <a:rPr lang="en-US" altLang="ja-JP" sz="1200" dirty="0" err="1" smtClean="0">
                  <a:solidFill>
                    <a:srgbClr val="F92672"/>
                  </a:solidFill>
                  <a:highlight>
                    <a:srgbClr val="222C37"/>
                  </a:highlight>
                  <a:latin typeface="Consolas" panose="020B0609020204030204" pitchFamily="49" charset="0"/>
                </a:rPr>
                <a:t>.</a:t>
              </a:r>
              <a:r>
                <a:rPr lang="en-US" altLang="ja-JP" sz="1200" dirty="0" err="1" smtClean="0">
                  <a:solidFill>
                    <a:srgbClr val="F8F8F2"/>
                  </a:solidFill>
                  <a:highlight>
                    <a:srgbClr val="222C37"/>
                  </a:highlight>
                  <a:latin typeface="Consolas" panose="020B0609020204030204" pitchFamily="49" charset="0"/>
                </a:rPr>
                <a:t>Button</a:t>
              </a:r>
              <a:r>
                <a:rPr lang="en-US" altLang="ja-JP" sz="1200" dirty="0" smtClean="0">
                  <a:solidFill>
                    <a:srgbClr val="F8F8F2"/>
                  </a:solidFill>
                  <a:highlight>
                    <a:srgbClr val="222C37"/>
                  </a:highlight>
                  <a:latin typeface="Consolas" panose="020B0609020204030204" pitchFamily="49" charset="0"/>
                </a:rPr>
                <a:t>(</a:t>
              </a:r>
              <a:r>
                <a:rPr lang="en-US" altLang="ja-JP" sz="1200" dirty="0" smtClean="0">
                  <a:solidFill>
                    <a:srgbClr val="E6DB74"/>
                  </a:solidFill>
                  <a:highlight>
                    <a:srgbClr val="49483E"/>
                  </a:highlight>
                  <a:latin typeface="Consolas" panose="020B0609020204030204" pitchFamily="49" charset="0"/>
                </a:rPr>
                <a:t>"Button"</a:t>
              </a:r>
              <a:r>
                <a:rPr lang="en-US" altLang="ja-JP" sz="1200" dirty="0" smtClean="0">
                  <a:solidFill>
                    <a:srgbClr val="F8F8F2"/>
                  </a:solidFill>
                  <a:highlight>
                    <a:srgbClr val="222C37"/>
                  </a:highlight>
                  <a:latin typeface="Consolas" panose="020B0609020204030204" pitchFamily="49" charset="0"/>
                </a:rPr>
                <a:t>);</a:t>
              </a:r>
            </a:p>
            <a:p>
              <a:endParaRPr lang="ja-JP" altLang="en-US" sz="1200" dirty="0" smtClean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endParaRPr>
            </a:p>
            <a:p>
              <a:r>
                <a:rPr lang="en-US" altLang="ja-JP" sz="1200" dirty="0" smtClean="0">
                  <a:solidFill>
                    <a:srgbClr val="F8F8F2"/>
                  </a:solidFill>
                  <a:highlight>
                    <a:srgbClr val="222C37"/>
                  </a:highlight>
                  <a:latin typeface="Consolas" panose="020B0609020204030204" pitchFamily="49" charset="0"/>
                </a:rPr>
                <a:t> </a:t>
              </a:r>
              <a:r>
                <a:rPr lang="en-US" altLang="ja-JP" sz="1200" dirty="0" err="1" smtClean="0">
                  <a:solidFill>
                    <a:srgbClr val="FD971F"/>
                  </a:solidFill>
                  <a:highlight>
                    <a:srgbClr val="222C37"/>
                  </a:highlight>
                  <a:latin typeface="Consolas" panose="020B0609020204030204" pitchFamily="49" charset="0"/>
                </a:rPr>
                <a:t>EditorGUILayout</a:t>
              </a:r>
              <a:r>
                <a:rPr lang="en-US" altLang="ja-JP" sz="1200" dirty="0" err="1" smtClean="0">
                  <a:solidFill>
                    <a:srgbClr val="F92672"/>
                  </a:solidFill>
                  <a:highlight>
                    <a:srgbClr val="222C37"/>
                  </a:highlight>
                  <a:latin typeface="Consolas" panose="020B0609020204030204" pitchFamily="49" charset="0"/>
                </a:rPr>
                <a:t>.</a:t>
              </a:r>
              <a:r>
                <a:rPr lang="en-US" altLang="ja-JP" sz="1200" dirty="0" err="1" smtClean="0">
                  <a:solidFill>
                    <a:srgbClr val="F8F8F2"/>
                  </a:solidFill>
                  <a:highlight>
                    <a:srgbClr val="222C37"/>
                  </a:highlight>
                  <a:latin typeface="Consolas" panose="020B0609020204030204" pitchFamily="49" charset="0"/>
                </a:rPr>
                <a:t>EndHorizontal</a:t>
              </a:r>
              <a:r>
                <a:rPr lang="en-US" altLang="ja-JP" sz="1200" dirty="0" smtClean="0">
                  <a:solidFill>
                    <a:srgbClr val="F8F8F2"/>
                  </a:solidFill>
                  <a:highlight>
                    <a:srgbClr val="222C37"/>
                  </a:highlight>
                  <a:latin typeface="Consolas" panose="020B0609020204030204" pitchFamily="49" charset="0"/>
                </a:rPr>
                <a:t>();</a:t>
              </a:r>
              <a:endParaRPr lang="ja-JP" altLang="en-US" sz="1200" dirty="0"/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525625" y="3380876"/>
            <a:ext cx="7944687" cy="1353528"/>
            <a:chOff x="525625" y="1760460"/>
            <a:chExt cx="7944687" cy="1353528"/>
          </a:xfrm>
        </p:grpSpPr>
        <p:grpSp>
          <p:nvGrpSpPr>
            <p:cNvPr id="42" name="Group 41"/>
            <p:cNvGrpSpPr/>
            <p:nvPr/>
          </p:nvGrpSpPr>
          <p:grpSpPr>
            <a:xfrm>
              <a:off x="525625" y="1760460"/>
              <a:ext cx="7944687" cy="1353528"/>
              <a:chOff x="47846" y="1071577"/>
              <a:chExt cx="7944687" cy="1353528"/>
            </a:xfrm>
          </p:grpSpPr>
          <p:sp>
            <p:nvSpPr>
              <p:cNvPr id="44" name="Rectangular Callout 43"/>
              <p:cNvSpPr/>
              <p:nvPr/>
            </p:nvSpPr>
            <p:spPr>
              <a:xfrm>
                <a:off x="47846" y="1071577"/>
                <a:ext cx="7944687" cy="1353528"/>
              </a:xfrm>
              <a:prstGeom prst="wedgeRectCallout">
                <a:avLst>
                  <a:gd name="adj1" fmla="val -34661"/>
                  <a:gd name="adj2" fmla="val 18172"/>
                </a:avLst>
              </a:prstGeom>
              <a:solidFill>
                <a:srgbClr val="FFFFFF"/>
              </a:solidFill>
              <a:ln w="25400" cap="flat">
                <a:solidFill>
                  <a:srgbClr val="4F81BD"/>
                </a:solidFill>
                <a:prstDash val="solid"/>
                <a:bevel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45" name="TextBox 44"/>
              <p:cNvSpPr txBox="1"/>
              <p:nvPr/>
            </p:nvSpPr>
            <p:spPr>
              <a:xfrm>
                <a:off x="4556122" y="1121300"/>
                <a:ext cx="930702" cy="36933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9" tIns="45719" rIns="45719" bIns="45719" numCol="1" spcCol="38100" rtlCol="0" anchor="t">
                <a:spAutoFit/>
              </a:bodyPr>
              <a:lstStyle/>
              <a:p>
                <a: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ja-JP" altLang="en-US" dirty="0">
                    <a:solidFill>
                      <a:srgbClr val="000000"/>
                    </a:solidFill>
                    <a:latin typeface="源真ゴシックP Regular" panose="020B0302020203020207" pitchFamily="50" charset="-128"/>
                    <a:ea typeface="源真ゴシックP Regular" panose="020B0302020203020207" pitchFamily="50" charset="-128"/>
                    <a:cs typeface="源真ゴシックP Regular" panose="020B0302020203020207" pitchFamily="50" charset="-128"/>
                  </a:rPr>
                  <a:t>これから</a:t>
                </a:r>
                <a:endParaRPr lang="en-US" altLang="ja-JP" dirty="0">
                  <a:solidFill>
                    <a:srgbClr val="000000"/>
                  </a:solidFill>
                  <a:latin typeface="源真ゴシックP Regular" panose="020B0302020203020207" pitchFamily="50" charset="-128"/>
                  <a:ea typeface="源真ゴシックP Regular" panose="020B0302020203020207" pitchFamily="50" charset="-128"/>
                  <a:cs typeface="源真ゴシックP Regular" panose="020B0302020203020207" pitchFamily="50" charset="-128"/>
                </a:endParaRPr>
              </a:p>
            </p:txBody>
          </p:sp>
          <p:grpSp>
            <p:nvGrpSpPr>
              <p:cNvPr id="46" name="Group 45"/>
              <p:cNvGrpSpPr/>
              <p:nvPr/>
            </p:nvGrpSpPr>
            <p:grpSpPr>
              <a:xfrm>
                <a:off x="4668824" y="1492169"/>
                <a:ext cx="1755304" cy="307775"/>
                <a:chOff x="4668824" y="1497074"/>
                <a:chExt cx="1755304" cy="307775"/>
              </a:xfrm>
            </p:grpSpPr>
            <p:sp>
              <p:nvSpPr>
                <p:cNvPr id="47" name="TextBox 46"/>
                <p:cNvSpPr txBox="1"/>
                <p:nvPr/>
              </p:nvSpPr>
              <p:spPr>
                <a:xfrm>
                  <a:off x="4707955" y="1497074"/>
                  <a:ext cx="1716173" cy="30777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45719" tIns="45719" rIns="45719" bIns="45719" numCol="1" spcCol="38100" rtlCol="0" anchor="t">
                  <a:spAutoFit/>
                </a:bodyPr>
                <a:lstStyle/>
                <a:p>
                  <a:pPr marL="0" marR="0" indent="0" algn="l" defTabSz="9144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lang="ja-JP" altLang="en-US" sz="1400" dirty="0">
                      <a:solidFill>
                        <a:srgbClr val="000000"/>
                      </a:solidFill>
                      <a:latin typeface="源真ゴシックP Regular" panose="020B0302020203020207" pitchFamily="50" charset="-128"/>
                      <a:ea typeface="源真ゴシックP Regular" panose="020B0302020203020207" pitchFamily="50" charset="-128"/>
                      <a:cs typeface="源真ゴシックP Regular" panose="020B0302020203020207" pitchFamily="50" charset="-128"/>
                    </a:rPr>
                    <a:t>見た目的にもスッキリ</a:t>
                  </a:r>
                  <a:endParaRPr lang="en-US" altLang="ja-JP" sz="1400" dirty="0">
                    <a:solidFill>
                      <a:srgbClr val="000000"/>
                    </a:solidFill>
                    <a:latin typeface="源真ゴシックP Regular" panose="020B0302020203020207" pitchFamily="50" charset="-128"/>
                    <a:ea typeface="源真ゴシックP Regular" panose="020B0302020203020207" pitchFamily="50" charset="-128"/>
                    <a:cs typeface="源真ゴシックP Regular" panose="020B0302020203020207" pitchFamily="50" charset="-128"/>
                  </a:endParaRPr>
                </a:p>
              </p:txBody>
            </p:sp>
            <p:sp>
              <p:nvSpPr>
                <p:cNvPr id="48" name="Rectangle 47"/>
                <p:cNvSpPr/>
                <p:nvPr/>
              </p:nvSpPr>
              <p:spPr>
                <a:xfrm>
                  <a:off x="4668824" y="1519306"/>
                  <a:ext cx="45719" cy="255004"/>
                </a:xfrm>
                <a:prstGeom prst="rect">
                  <a:avLst/>
                </a:prstGeom>
                <a:solidFill>
                  <a:schemeClr val="tx2"/>
                </a:solidFill>
                <a:ln w="25400" cap="flat">
                  <a:noFill/>
                  <a:prstDash val="solid"/>
                  <a:bevel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ctr">
                  <a:spAutoFit/>
                </a:bodyPr>
                <a:lstStyle/>
                <a:p>
                  <a:pPr marL="0" marR="0" indent="0" algn="l" defTabSz="9144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ja-JP" altLang="en-US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Century Gothic"/>
                    <a:ea typeface="Century Gothic"/>
                    <a:cs typeface="Century Gothic"/>
                    <a:sym typeface="Century Gothic"/>
                  </a:endParaRPr>
                </a:p>
              </p:txBody>
            </p:sp>
          </p:grpSp>
        </p:grpSp>
        <p:sp>
          <p:nvSpPr>
            <p:cNvPr id="43" name="Rectangle 42"/>
            <p:cNvSpPr/>
            <p:nvPr/>
          </p:nvSpPr>
          <p:spPr>
            <a:xfrm>
              <a:off x="581057" y="1950456"/>
              <a:ext cx="4100322" cy="1015663"/>
            </a:xfrm>
            <a:prstGeom prst="rect">
              <a:avLst/>
            </a:prstGeom>
            <a:solidFill>
              <a:srgbClr val="222C37"/>
            </a:solidFill>
          </p:spPr>
          <p:txBody>
            <a:bodyPr wrap="square">
              <a:spAutoFit/>
            </a:bodyPr>
            <a:lstStyle/>
            <a:p>
              <a:r>
                <a:rPr lang="en-US" altLang="ja-JP" sz="1200" dirty="0">
                  <a:solidFill>
                    <a:srgbClr val="66D9EF"/>
                  </a:solidFill>
                  <a:highlight>
                    <a:srgbClr val="222C37"/>
                  </a:highlight>
                  <a:latin typeface="Consolas" panose="020B0609020204030204" pitchFamily="49" charset="0"/>
                </a:rPr>
                <a:t>using</a:t>
              </a:r>
              <a:r>
                <a:rPr lang="en-US" altLang="ja-JP" sz="1200" dirty="0">
                  <a:solidFill>
                    <a:srgbClr val="F8F8F2"/>
                  </a:solidFill>
                  <a:highlight>
                    <a:srgbClr val="222C37"/>
                  </a:highlight>
                  <a:latin typeface="Consolas" panose="020B0609020204030204" pitchFamily="49" charset="0"/>
                </a:rPr>
                <a:t> (</a:t>
              </a:r>
              <a:r>
                <a:rPr lang="en-US" altLang="ja-JP" sz="1200" dirty="0">
                  <a:solidFill>
                    <a:srgbClr val="66D9EF"/>
                  </a:solidFill>
                  <a:highlight>
                    <a:srgbClr val="222C37"/>
                  </a:highlight>
                  <a:latin typeface="Consolas" panose="020B0609020204030204" pitchFamily="49" charset="0"/>
                </a:rPr>
                <a:t>new</a:t>
              </a:r>
              <a:r>
                <a:rPr lang="en-US" altLang="ja-JP" sz="1200" dirty="0">
                  <a:solidFill>
                    <a:srgbClr val="F8F8F2"/>
                  </a:solidFill>
                  <a:highlight>
                    <a:srgbClr val="222C37"/>
                  </a:highlight>
                  <a:latin typeface="Consolas" panose="020B0609020204030204" pitchFamily="49" charset="0"/>
                </a:rPr>
                <a:t> </a:t>
              </a:r>
              <a:r>
                <a:rPr lang="en-US" altLang="ja-JP" sz="1200" dirty="0" err="1">
                  <a:solidFill>
                    <a:srgbClr val="FD971F"/>
                  </a:solidFill>
                  <a:highlight>
                    <a:srgbClr val="222C37"/>
                  </a:highlight>
                  <a:latin typeface="Consolas" panose="020B0609020204030204" pitchFamily="49" charset="0"/>
                </a:rPr>
                <a:t>EditorGUILayout</a:t>
              </a:r>
              <a:r>
                <a:rPr lang="en-US" altLang="ja-JP" sz="1200" dirty="0" err="1">
                  <a:solidFill>
                    <a:srgbClr val="F92672"/>
                  </a:solidFill>
                  <a:highlight>
                    <a:srgbClr val="222C37"/>
                  </a:highlight>
                  <a:latin typeface="Consolas" panose="020B0609020204030204" pitchFamily="49" charset="0"/>
                </a:rPr>
                <a:t>.</a:t>
              </a:r>
              <a:r>
                <a:rPr lang="en-US" altLang="ja-JP" sz="1200" dirty="0" err="1">
                  <a:solidFill>
                    <a:srgbClr val="FD971F"/>
                  </a:solidFill>
                  <a:highlight>
                    <a:srgbClr val="222C37"/>
                  </a:highlight>
                  <a:latin typeface="Consolas" panose="020B0609020204030204" pitchFamily="49" charset="0"/>
                </a:rPr>
                <a:t>HorizontalScope</a:t>
              </a:r>
              <a:r>
                <a:rPr lang="en-US" altLang="ja-JP" sz="1200" dirty="0">
                  <a:solidFill>
                    <a:srgbClr val="F8F8F2"/>
                  </a:solidFill>
                  <a:highlight>
                    <a:srgbClr val="222C37"/>
                  </a:highlight>
                  <a:latin typeface="Consolas" panose="020B0609020204030204" pitchFamily="49" charset="0"/>
                </a:rPr>
                <a:t>())</a:t>
              </a:r>
            </a:p>
            <a:p>
              <a:r>
                <a:rPr lang="en-US" altLang="ja-JP" sz="1200" dirty="0">
                  <a:solidFill>
                    <a:srgbClr val="F8F8F2"/>
                  </a:solidFill>
                  <a:highlight>
                    <a:srgbClr val="222C37"/>
                  </a:highlight>
                  <a:latin typeface="Consolas" panose="020B0609020204030204" pitchFamily="49" charset="0"/>
                </a:rPr>
                <a:t>{</a:t>
              </a:r>
            </a:p>
            <a:p>
              <a:r>
                <a:rPr lang="en-US" altLang="ja-JP" sz="1200" dirty="0">
                  <a:solidFill>
                    <a:srgbClr val="F8F8F2"/>
                  </a:solidFill>
                  <a:highlight>
                    <a:srgbClr val="222C37"/>
                  </a:highlight>
                  <a:latin typeface="Consolas" panose="020B0609020204030204" pitchFamily="49" charset="0"/>
                </a:rPr>
                <a:t>      </a:t>
              </a:r>
              <a:r>
                <a:rPr lang="en-US" altLang="ja-JP" sz="1200" dirty="0" err="1" smtClean="0">
                  <a:solidFill>
                    <a:srgbClr val="FD971F"/>
                  </a:solidFill>
                  <a:highlight>
                    <a:srgbClr val="222C37"/>
                  </a:highlight>
                  <a:latin typeface="Consolas" panose="020B0609020204030204" pitchFamily="49" charset="0"/>
                </a:rPr>
                <a:t>EditorGUI</a:t>
              </a:r>
              <a:r>
                <a:rPr lang="en-US" altLang="ja-JP" sz="1200" dirty="0" err="1">
                  <a:solidFill>
                    <a:srgbClr val="FD971F"/>
                  </a:solidFill>
                  <a:highlight>
                    <a:srgbClr val="222C37"/>
                  </a:highlight>
                  <a:latin typeface="Consolas" panose="020B0609020204030204" pitchFamily="49" charset="0"/>
                </a:rPr>
                <a:t>Layout</a:t>
              </a:r>
              <a:r>
                <a:rPr lang="en-US" altLang="ja-JP" sz="1200" dirty="0" err="1" smtClean="0">
                  <a:solidFill>
                    <a:srgbClr val="F92672"/>
                  </a:solidFill>
                  <a:highlight>
                    <a:srgbClr val="222C37"/>
                  </a:highlight>
                  <a:latin typeface="Consolas" panose="020B0609020204030204" pitchFamily="49" charset="0"/>
                </a:rPr>
                <a:t>.</a:t>
              </a:r>
              <a:r>
                <a:rPr lang="en-US" altLang="ja-JP" sz="1200" dirty="0" err="1" smtClean="0">
                  <a:solidFill>
                    <a:srgbClr val="F8F8F2"/>
                  </a:solidFill>
                  <a:highlight>
                    <a:srgbClr val="222C37"/>
                  </a:highlight>
                  <a:latin typeface="Consolas" panose="020B0609020204030204" pitchFamily="49" charset="0"/>
                </a:rPr>
                <a:t>LabelField</a:t>
              </a:r>
              <a:r>
                <a:rPr lang="en-US" altLang="ja-JP" sz="1200" dirty="0">
                  <a:solidFill>
                    <a:srgbClr val="F8F8F2"/>
                  </a:solidFill>
                  <a:highlight>
                    <a:srgbClr val="222C37"/>
                  </a:highlight>
                  <a:latin typeface="Consolas" panose="020B0609020204030204" pitchFamily="49" charset="0"/>
                </a:rPr>
                <a:t>(</a:t>
              </a:r>
              <a:r>
                <a:rPr lang="en-US" altLang="ja-JP" sz="1200" dirty="0">
                  <a:solidFill>
                    <a:srgbClr val="E6DB74"/>
                  </a:solidFill>
                  <a:highlight>
                    <a:srgbClr val="49483E"/>
                  </a:highlight>
                  <a:latin typeface="Consolas" panose="020B0609020204030204" pitchFamily="49" charset="0"/>
                </a:rPr>
                <a:t>"Label"</a:t>
              </a:r>
              <a:r>
                <a:rPr lang="en-US" altLang="ja-JP" sz="1200" dirty="0">
                  <a:solidFill>
                    <a:srgbClr val="F8F8F2"/>
                  </a:solidFill>
                  <a:highlight>
                    <a:srgbClr val="222C37"/>
                  </a:highlight>
                  <a:latin typeface="Consolas" panose="020B0609020204030204" pitchFamily="49" charset="0"/>
                </a:rPr>
                <a:t>);</a:t>
              </a:r>
            </a:p>
            <a:p>
              <a:r>
                <a:rPr lang="en-US" altLang="ja-JP" sz="1200" dirty="0">
                  <a:solidFill>
                    <a:srgbClr val="F8F8F2"/>
                  </a:solidFill>
                  <a:highlight>
                    <a:srgbClr val="222C37"/>
                  </a:highlight>
                  <a:latin typeface="Consolas" panose="020B0609020204030204" pitchFamily="49" charset="0"/>
                </a:rPr>
                <a:t>      </a:t>
              </a:r>
              <a:r>
                <a:rPr lang="en-US" altLang="ja-JP" sz="1200" dirty="0" err="1">
                  <a:solidFill>
                    <a:srgbClr val="FD971F"/>
                  </a:solidFill>
                  <a:highlight>
                    <a:srgbClr val="222C37"/>
                  </a:highlight>
                  <a:latin typeface="Consolas" panose="020B0609020204030204" pitchFamily="49" charset="0"/>
                </a:rPr>
                <a:t>GUILayout</a:t>
              </a:r>
              <a:r>
                <a:rPr lang="en-US" altLang="ja-JP" sz="1200" dirty="0" err="1">
                  <a:solidFill>
                    <a:srgbClr val="F92672"/>
                  </a:solidFill>
                  <a:highlight>
                    <a:srgbClr val="222C37"/>
                  </a:highlight>
                  <a:latin typeface="Consolas" panose="020B0609020204030204" pitchFamily="49" charset="0"/>
                </a:rPr>
                <a:t>.</a:t>
              </a:r>
              <a:r>
                <a:rPr lang="en-US" altLang="ja-JP" sz="1200" dirty="0" err="1">
                  <a:solidFill>
                    <a:srgbClr val="F8F8F2"/>
                  </a:solidFill>
                  <a:highlight>
                    <a:srgbClr val="222C37"/>
                  </a:highlight>
                  <a:latin typeface="Consolas" panose="020B0609020204030204" pitchFamily="49" charset="0"/>
                </a:rPr>
                <a:t>Button</a:t>
              </a:r>
              <a:r>
                <a:rPr lang="en-US" altLang="ja-JP" sz="1200" dirty="0">
                  <a:solidFill>
                    <a:srgbClr val="F8F8F2"/>
                  </a:solidFill>
                  <a:highlight>
                    <a:srgbClr val="222C37"/>
                  </a:highlight>
                  <a:latin typeface="Consolas" panose="020B0609020204030204" pitchFamily="49" charset="0"/>
                </a:rPr>
                <a:t>(</a:t>
              </a:r>
              <a:r>
                <a:rPr lang="en-US" altLang="ja-JP" sz="1200" dirty="0">
                  <a:solidFill>
                    <a:srgbClr val="E6DB74"/>
                  </a:solidFill>
                  <a:highlight>
                    <a:srgbClr val="49483E"/>
                  </a:highlight>
                  <a:latin typeface="Consolas" panose="020B0609020204030204" pitchFamily="49" charset="0"/>
                </a:rPr>
                <a:t>"Button"</a:t>
              </a:r>
              <a:r>
                <a:rPr lang="en-US" altLang="ja-JP" sz="1200" dirty="0">
                  <a:solidFill>
                    <a:srgbClr val="F8F8F2"/>
                  </a:solidFill>
                  <a:highlight>
                    <a:srgbClr val="222C37"/>
                  </a:highlight>
                  <a:latin typeface="Consolas" panose="020B0609020204030204" pitchFamily="49" charset="0"/>
                </a:rPr>
                <a:t>);</a:t>
              </a:r>
            </a:p>
            <a:p>
              <a:r>
                <a:rPr lang="en-US" altLang="ja-JP" sz="1200" dirty="0">
                  <a:solidFill>
                    <a:srgbClr val="F8F8F2"/>
                  </a:solidFill>
                  <a:highlight>
                    <a:srgbClr val="222C37"/>
                  </a:highlight>
                  <a:latin typeface="Consolas" panose="020B0609020204030204" pitchFamily="49" charset="0"/>
                </a:rPr>
                <a:t>}</a:t>
              </a:r>
              <a:endParaRPr lang="ja-JP" alt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47434369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C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/>
          </p:cNvSpPr>
          <p:nvPr>
            <p:ph type="title"/>
          </p:nvPr>
        </p:nvSpPr>
        <p:spPr>
          <a:xfrm>
            <a:off x="347957" y="192970"/>
            <a:ext cx="8229600" cy="429303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altLang="ja-JP" sz="2400" dirty="0" err="1" smtClean="0">
                <a:solidFill>
                  <a:srgbClr val="FFFFFF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GUI.Scope</a:t>
            </a:r>
            <a:endParaRPr sz="2400" dirty="0">
              <a:solidFill>
                <a:srgbClr val="FFFFFF"/>
              </a:solidFill>
              <a:latin typeface="源真ゴシック Regular" panose="020B0302020203020207" pitchFamily="50" charset="-128"/>
              <a:ea typeface="源真ゴシック Regular" panose="020B0302020203020207" pitchFamily="50" charset="-128"/>
              <a:cs typeface="源真ゴシック Regular" panose="020B0302020203020207" pitchFamily="50" charset="-128"/>
            </a:endParaRPr>
          </a:p>
        </p:txBody>
      </p:sp>
      <p:pic>
        <p:nvPicPr>
          <p:cNvPr id="6" name="Picture 5" descr="unity-logo-cut-bottom-red-rgb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8496" y="0"/>
            <a:ext cx="1954144" cy="2436224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7957" y="628214"/>
            <a:ext cx="8626710" cy="4235595"/>
          </a:xfrm>
        </p:spPr>
        <p:txBody>
          <a:bodyPr/>
          <a:lstStyle/>
          <a:p>
            <a:endParaRPr lang="en-US" sz="2000" dirty="0" smtClean="0">
              <a:solidFill>
                <a:schemeClr val="bg1"/>
              </a:solidFill>
              <a:latin typeface="源真ゴシックP Regular" panose="020B0302020203020207" pitchFamily="50" charset="-128"/>
              <a:ea typeface="源真ゴシックP Regular" panose="020B0302020203020207" pitchFamily="50" charset="-128"/>
              <a:cs typeface="源真ゴシックP Regular" panose="020B0302020203020207" pitchFamily="50" charset="-128"/>
            </a:endParaRPr>
          </a:p>
          <a:p>
            <a:r>
              <a:rPr lang="ja-JP" altLang="en-US" sz="2000" dirty="0" smtClean="0">
                <a:solidFill>
                  <a:schemeClr val="bg1"/>
                </a:solidFill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</a:rPr>
              <a:t>自作の</a:t>
            </a:r>
            <a:r>
              <a:rPr lang="en-US" altLang="ja-JP" sz="2000" dirty="0" smtClean="0">
                <a:solidFill>
                  <a:schemeClr val="bg1"/>
                </a:solidFill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</a:rPr>
              <a:t>Scope</a:t>
            </a:r>
            <a:r>
              <a:rPr lang="ja-JP" altLang="en-US" sz="2000" dirty="0" smtClean="0">
                <a:solidFill>
                  <a:schemeClr val="bg1"/>
                </a:solidFill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</a:rPr>
              <a:t>を作成できる</a:t>
            </a:r>
            <a:endParaRPr lang="en-US" sz="2000" dirty="0">
              <a:solidFill>
                <a:schemeClr val="bg1"/>
              </a:solidFill>
              <a:latin typeface="源真ゴシックP Regular" panose="020B0302020203020207" pitchFamily="50" charset="-128"/>
              <a:ea typeface="源真ゴシックP Regular" panose="020B0302020203020207" pitchFamily="50" charset="-128"/>
              <a:cs typeface="源真ゴシックP Regular" panose="020B0302020203020207" pitchFamily="50" charset="-128"/>
            </a:endParaRPr>
          </a:p>
          <a:p>
            <a:endParaRPr lang="en-US" sz="2000" dirty="0" smtClean="0">
              <a:solidFill>
                <a:schemeClr val="bg1"/>
              </a:solidFill>
              <a:latin typeface="源真ゴシックP Regular" panose="020B0302020203020207" pitchFamily="50" charset="-128"/>
              <a:ea typeface="源真ゴシックP Regular" panose="020B0302020203020207" pitchFamily="50" charset="-128"/>
              <a:cs typeface="源真ゴシックP Regular" panose="020B0302020203020207" pitchFamily="50" charset="-128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60398" y="1800459"/>
            <a:ext cx="5091405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dirty="0">
                <a:solidFill>
                  <a:srgbClr val="66D9EF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using</a:t>
            </a:r>
            <a:r>
              <a:rPr lang="en-US" altLang="ja-JP" sz="12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</a:t>
            </a:r>
            <a:r>
              <a:rPr lang="en-US" altLang="ja-JP" sz="1200" dirty="0" err="1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UnityEngine</a:t>
            </a:r>
            <a:r>
              <a:rPr lang="en-US" altLang="ja-JP" sz="12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;</a:t>
            </a:r>
          </a:p>
          <a:p>
            <a:endParaRPr lang="ja-JP" altLang="en-US" sz="1200" dirty="0">
              <a:solidFill>
                <a:srgbClr val="F8F8F2"/>
              </a:solidFill>
              <a:highlight>
                <a:srgbClr val="222C37"/>
              </a:highlight>
              <a:latin typeface="Consolas" panose="020B0609020204030204" pitchFamily="49" charset="0"/>
            </a:endParaRPr>
          </a:p>
          <a:p>
            <a:r>
              <a:rPr lang="en-US" altLang="ja-JP" sz="1200" dirty="0">
                <a:solidFill>
                  <a:srgbClr val="66D9EF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public</a:t>
            </a:r>
            <a:r>
              <a:rPr lang="en-US" altLang="ja-JP" sz="12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</a:t>
            </a:r>
            <a:r>
              <a:rPr lang="en-US" altLang="ja-JP" sz="1200" dirty="0">
                <a:solidFill>
                  <a:srgbClr val="66D9EF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class</a:t>
            </a:r>
            <a:r>
              <a:rPr lang="en-US" altLang="ja-JP" sz="12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</a:t>
            </a:r>
            <a:r>
              <a:rPr lang="en-US" altLang="ja-JP" sz="1200" dirty="0" err="1">
                <a:solidFill>
                  <a:srgbClr val="FD971F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BackgroundColorScope</a:t>
            </a:r>
            <a:r>
              <a:rPr lang="en-US" altLang="ja-JP" sz="12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: </a:t>
            </a:r>
            <a:r>
              <a:rPr lang="en-US" altLang="ja-JP" sz="1200" dirty="0" err="1">
                <a:solidFill>
                  <a:srgbClr val="FD971F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GUI</a:t>
            </a:r>
            <a:r>
              <a:rPr lang="en-US" altLang="ja-JP" sz="1200" dirty="0" err="1">
                <a:solidFill>
                  <a:srgbClr val="F9267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.</a:t>
            </a:r>
            <a:r>
              <a:rPr lang="en-US" altLang="ja-JP" sz="1200" dirty="0" err="1">
                <a:solidFill>
                  <a:srgbClr val="FD971F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Scope</a:t>
            </a:r>
            <a:endParaRPr lang="en-US" altLang="ja-JP" sz="1200" dirty="0">
              <a:solidFill>
                <a:srgbClr val="F8F8F2"/>
              </a:solidFill>
              <a:highlight>
                <a:srgbClr val="222C37"/>
              </a:highlight>
              <a:latin typeface="Consolas" panose="020B0609020204030204" pitchFamily="49" charset="0"/>
            </a:endParaRPr>
          </a:p>
          <a:p>
            <a:r>
              <a:rPr lang="en-US" altLang="ja-JP" sz="12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en-US" altLang="ja-JP" sz="12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   </a:t>
            </a:r>
            <a:r>
              <a:rPr lang="en-US" altLang="ja-JP" sz="1200" dirty="0" smtClean="0">
                <a:solidFill>
                  <a:srgbClr val="66D9EF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private</a:t>
            </a:r>
            <a:r>
              <a:rPr lang="en-US" altLang="ja-JP" sz="1200" dirty="0" smtClean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</a:t>
            </a:r>
            <a:r>
              <a:rPr lang="en-US" altLang="ja-JP" sz="1200" dirty="0" smtClean="0">
                <a:solidFill>
                  <a:srgbClr val="FD971F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Color</a:t>
            </a:r>
            <a:r>
              <a:rPr lang="en-US" altLang="ja-JP" sz="1200" dirty="0" smtClean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</a:t>
            </a:r>
            <a:r>
              <a:rPr lang="en-US" altLang="ja-JP" sz="12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color</a:t>
            </a:r>
            <a:r>
              <a:rPr lang="en-US" altLang="ja-JP" sz="1200" dirty="0" smtClean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;</a:t>
            </a:r>
          </a:p>
          <a:p>
            <a:endParaRPr lang="en-US" altLang="ja-JP" sz="1200" dirty="0">
              <a:solidFill>
                <a:srgbClr val="F8F8F2"/>
              </a:solidFill>
              <a:highlight>
                <a:srgbClr val="222C37"/>
              </a:highlight>
              <a:latin typeface="Consolas" panose="020B0609020204030204" pitchFamily="49" charset="0"/>
            </a:endParaRPr>
          </a:p>
          <a:p>
            <a:r>
              <a:rPr lang="en-US" altLang="ja-JP" sz="12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   </a:t>
            </a:r>
            <a:r>
              <a:rPr lang="en-US" altLang="ja-JP" sz="1200" dirty="0">
                <a:solidFill>
                  <a:srgbClr val="66D9EF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public</a:t>
            </a:r>
            <a:r>
              <a:rPr lang="en-US" altLang="ja-JP" sz="12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</a:t>
            </a:r>
            <a:r>
              <a:rPr lang="en-US" altLang="ja-JP" sz="1200" dirty="0" err="1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BackgroundColorScope</a:t>
            </a:r>
            <a:r>
              <a:rPr lang="en-US" altLang="ja-JP" sz="12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(</a:t>
            </a:r>
            <a:r>
              <a:rPr lang="en-US" altLang="ja-JP" sz="1200" dirty="0">
                <a:solidFill>
                  <a:srgbClr val="FD971F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Color</a:t>
            </a:r>
            <a:r>
              <a:rPr lang="en-US" altLang="ja-JP" sz="12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color)</a:t>
            </a:r>
          </a:p>
          <a:p>
            <a:r>
              <a:rPr lang="ja-JP" altLang="en-US" sz="12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   </a:t>
            </a:r>
            <a:r>
              <a:rPr lang="en-US" altLang="ja-JP" sz="12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en-US" altLang="ja-JP" sz="12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       </a:t>
            </a:r>
            <a:r>
              <a:rPr lang="en-US" altLang="ja-JP" sz="1200" dirty="0" err="1">
                <a:solidFill>
                  <a:srgbClr val="66D9EF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this</a:t>
            </a:r>
            <a:r>
              <a:rPr lang="en-US" altLang="ja-JP" sz="1200" dirty="0" err="1">
                <a:solidFill>
                  <a:srgbClr val="F9267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.</a:t>
            </a:r>
            <a:r>
              <a:rPr lang="en-US" altLang="ja-JP" sz="1200" dirty="0" err="1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color</a:t>
            </a:r>
            <a:r>
              <a:rPr lang="en-US" altLang="ja-JP" sz="12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</a:t>
            </a:r>
            <a:r>
              <a:rPr lang="en-US" altLang="ja-JP" sz="1200" dirty="0">
                <a:solidFill>
                  <a:srgbClr val="F9267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=</a:t>
            </a:r>
            <a:r>
              <a:rPr lang="en-US" altLang="ja-JP" sz="12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</a:t>
            </a:r>
            <a:r>
              <a:rPr lang="en-US" altLang="ja-JP" sz="1200" dirty="0" err="1">
                <a:solidFill>
                  <a:srgbClr val="FD971F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GUI</a:t>
            </a:r>
            <a:r>
              <a:rPr lang="en-US" altLang="ja-JP" sz="1200" dirty="0" err="1">
                <a:solidFill>
                  <a:srgbClr val="F9267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.</a:t>
            </a:r>
            <a:r>
              <a:rPr lang="en-US" altLang="ja-JP" sz="1200" dirty="0" err="1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backgroundColor</a:t>
            </a:r>
            <a:r>
              <a:rPr lang="en-US" altLang="ja-JP" sz="12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altLang="ja-JP" sz="12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       </a:t>
            </a:r>
            <a:r>
              <a:rPr lang="en-US" altLang="ja-JP" sz="1200" dirty="0" err="1">
                <a:solidFill>
                  <a:srgbClr val="FD971F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GUI</a:t>
            </a:r>
            <a:r>
              <a:rPr lang="en-US" altLang="ja-JP" sz="1200" dirty="0" err="1">
                <a:solidFill>
                  <a:srgbClr val="F9267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.</a:t>
            </a:r>
            <a:r>
              <a:rPr lang="en-US" altLang="ja-JP" sz="1200" dirty="0" err="1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backgroundColor</a:t>
            </a:r>
            <a:r>
              <a:rPr lang="en-US" altLang="ja-JP" sz="12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</a:t>
            </a:r>
            <a:r>
              <a:rPr lang="en-US" altLang="ja-JP" sz="1200" dirty="0">
                <a:solidFill>
                  <a:srgbClr val="F9267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=</a:t>
            </a:r>
            <a:r>
              <a:rPr lang="en-US" altLang="ja-JP" sz="12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color;</a:t>
            </a:r>
          </a:p>
          <a:p>
            <a:r>
              <a:rPr lang="ja-JP" altLang="en-US" sz="12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   </a:t>
            </a:r>
            <a:r>
              <a:rPr lang="en-US" altLang="ja-JP" sz="12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}</a:t>
            </a:r>
          </a:p>
          <a:p>
            <a:r>
              <a:rPr lang="en-US" altLang="ja-JP" sz="12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   </a:t>
            </a:r>
            <a:r>
              <a:rPr lang="en-US" altLang="ja-JP" sz="1200" dirty="0">
                <a:solidFill>
                  <a:srgbClr val="66D9EF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protected</a:t>
            </a:r>
            <a:r>
              <a:rPr lang="en-US" altLang="ja-JP" sz="12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</a:t>
            </a:r>
            <a:r>
              <a:rPr lang="en-US" altLang="ja-JP" sz="1200" dirty="0">
                <a:solidFill>
                  <a:srgbClr val="66D9EF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override</a:t>
            </a:r>
            <a:r>
              <a:rPr lang="en-US" altLang="ja-JP" sz="12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</a:t>
            </a:r>
            <a:r>
              <a:rPr lang="en-US" altLang="ja-JP" sz="1200" dirty="0">
                <a:solidFill>
                  <a:srgbClr val="66D9EF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void</a:t>
            </a:r>
            <a:r>
              <a:rPr lang="en-US" altLang="ja-JP" sz="12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</a:t>
            </a:r>
            <a:r>
              <a:rPr lang="en-US" altLang="ja-JP" sz="1200" dirty="0" err="1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CloseScope</a:t>
            </a:r>
            <a:r>
              <a:rPr lang="en-US" altLang="ja-JP" sz="12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()</a:t>
            </a:r>
          </a:p>
          <a:p>
            <a:r>
              <a:rPr lang="ja-JP" altLang="en-US" sz="12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   </a:t>
            </a:r>
            <a:r>
              <a:rPr lang="en-US" altLang="ja-JP" sz="12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en-US" altLang="ja-JP" sz="12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       </a:t>
            </a:r>
            <a:r>
              <a:rPr lang="en-US" altLang="ja-JP" sz="1200" dirty="0" err="1">
                <a:solidFill>
                  <a:srgbClr val="FD971F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GUI</a:t>
            </a:r>
            <a:r>
              <a:rPr lang="en-US" altLang="ja-JP" sz="1200" dirty="0" err="1">
                <a:solidFill>
                  <a:srgbClr val="F9267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.</a:t>
            </a:r>
            <a:r>
              <a:rPr lang="en-US" altLang="ja-JP" sz="1200" dirty="0" err="1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backgroundColor</a:t>
            </a:r>
            <a:r>
              <a:rPr lang="en-US" altLang="ja-JP" sz="12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</a:t>
            </a:r>
            <a:r>
              <a:rPr lang="en-US" altLang="ja-JP" sz="1200" dirty="0">
                <a:solidFill>
                  <a:srgbClr val="F9267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=</a:t>
            </a:r>
            <a:r>
              <a:rPr lang="en-US" altLang="ja-JP" sz="12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color;</a:t>
            </a:r>
          </a:p>
          <a:p>
            <a:r>
              <a:rPr lang="ja-JP" altLang="en-US" sz="12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   </a:t>
            </a:r>
            <a:r>
              <a:rPr lang="en-US" altLang="ja-JP" sz="12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}</a:t>
            </a:r>
          </a:p>
          <a:p>
            <a:r>
              <a:rPr lang="en-US" altLang="ja-JP" sz="12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}</a:t>
            </a:r>
            <a:endParaRPr lang="ja-JP" altLang="en-US" sz="1200" dirty="0"/>
          </a:p>
        </p:txBody>
      </p:sp>
      <p:grpSp>
        <p:nvGrpSpPr>
          <p:cNvPr id="8" name="Group 7"/>
          <p:cNvGrpSpPr/>
          <p:nvPr/>
        </p:nvGrpSpPr>
        <p:grpSpPr>
          <a:xfrm>
            <a:off x="6438397" y="921823"/>
            <a:ext cx="2292468" cy="2463927"/>
            <a:chOff x="5451803" y="1832474"/>
            <a:chExt cx="2292468" cy="2463927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51803" y="1832474"/>
              <a:ext cx="2292468" cy="2463927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5525016" y="2126302"/>
              <a:ext cx="1410739" cy="504932"/>
            </a:xfrm>
            <a:prstGeom prst="rect">
              <a:avLst/>
            </a:prstGeom>
            <a:solidFill>
              <a:srgbClr val="C2C2C2"/>
            </a:solidFill>
            <a:ln w="25400" cap="flat">
              <a:noFill/>
              <a:prstDash val="solid"/>
              <a:beve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ja-JP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4575111" y="3517859"/>
            <a:ext cx="4208105" cy="1090898"/>
            <a:chOff x="525625" y="1760460"/>
            <a:chExt cx="4208105" cy="1090898"/>
          </a:xfrm>
        </p:grpSpPr>
        <p:sp>
          <p:nvSpPr>
            <p:cNvPr id="30" name="Rectangular Callout 29"/>
            <p:cNvSpPr/>
            <p:nvPr/>
          </p:nvSpPr>
          <p:spPr>
            <a:xfrm>
              <a:off x="525625" y="1760460"/>
              <a:ext cx="4208105" cy="1090898"/>
            </a:xfrm>
            <a:prstGeom prst="wedgeRectCallout">
              <a:avLst>
                <a:gd name="adj1" fmla="val -34661"/>
                <a:gd name="adj2" fmla="val 18172"/>
              </a:avLst>
            </a:prstGeom>
            <a:solidFill>
              <a:srgbClr val="FFFFFF"/>
            </a:solidFill>
            <a:ln w="25400" cap="flat">
              <a:solidFill>
                <a:srgbClr val="4F81BD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ja-JP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581057" y="1888252"/>
              <a:ext cx="4100322" cy="830997"/>
            </a:xfrm>
            <a:prstGeom prst="rect">
              <a:avLst/>
            </a:prstGeom>
            <a:solidFill>
              <a:srgbClr val="222C37"/>
            </a:solidFill>
          </p:spPr>
          <p:txBody>
            <a:bodyPr wrap="square">
              <a:spAutoFit/>
            </a:bodyPr>
            <a:lstStyle/>
            <a:p>
              <a:r>
                <a:rPr lang="en-US" altLang="ja-JP" sz="1200" dirty="0">
                  <a:solidFill>
                    <a:srgbClr val="66D9EF"/>
                  </a:solidFill>
                  <a:highlight>
                    <a:srgbClr val="222C37"/>
                  </a:highlight>
                  <a:latin typeface="Consolas" panose="020B0609020204030204" pitchFamily="49" charset="0"/>
                </a:rPr>
                <a:t>using</a:t>
              </a:r>
              <a:r>
                <a:rPr lang="en-US" altLang="ja-JP" sz="1200" dirty="0">
                  <a:solidFill>
                    <a:srgbClr val="F8F8F2"/>
                  </a:solidFill>
                  <a:highlight>
                    <a:srgbClr val="222C37"/>
                  </a:highlight>
                  <a:latin typeface="Consolas" panose="020B0609020204030204" pitchFamily="49" charset="0"/>
                </a:rPr>
                <a:t> (</a:t>
              </a:r>
              <a:r>
                <a:rPr lang="en-US" altLang="ja-JP" sz="1200" dirty="0">
                  <a:solidFill>
                    <a:srgbClr val="66D9EF"/>
                  </a:solidFill>
                  <a:highlight>
                    <a:srgbClr val="222C37"/>
                  </a:highlight>
                  <a:latin typeface="Consolas" panose="020B0609020204030204" pitchFamily="49" charset="0"/>
                </a:rPr>
                <a:t>new</a:t>
              </a:r>
              <a:r>
                <a:rPr lang="en-US" altLang="ja-JP" sz="1200" dirty="0">
                  <a:solidFill>
                    <a:srgbClr val="F8F8F2"/>
                  </a:solidFill>
                  <a:highlight>
                    <a:srgbClr val="222C37"/>
                  </a:highlight>
                  <a:latin typeface="Consolas" panose="020B0609020204030204" pitchFamily="49" charset="0"/>
                </a:rPr>
                <a:t> </a:t>
              </a:r>
              <a:r>
                <a:rPr lang="en-US" altLang="ja-JP" sz="1200" dirty="0" err="1">
                  <a:solidFill>
                    <a:srgbClr val="FD971F"/>
                  </a:solidFill>
                  <a:highlight>
                    <a:srgbClr val="222C37"/>
                  </a:highlight>
                  <a:latin typeface="Consolas" panose="020B0609020204030204" pitchFamily="49" charset="0"/>
                </a:rPr>
                <a:t>BackgroundColorScope</a:t>
              </a:r>
              <a:r>
                <a:rPr lang="en-US" altLang="ja-JP" sz="1200" dirty="0">
                  <a:solidFill>
                    <a:srgbClr val="F8F8F2"/>
                  </a:solidFill>
                  <a:highlight>
                    <a:srgbClr val="222C37"/>
                  </a:highlight>
                  <a:latin typeface="Consolas" panose="020B0609020204030204" pitchFamily="49" charset="0"/>
                </a:rPr>
                <a:t>(</a:t>
              </a:r>
              <a:r>
                <a:rPr lang="en-US" altLang="ja-JP" sz="1200" dirty="0" err="1">
                  <a:solidFill>
                    <a:srgbClr val="FD971F"/>
                  </a:solidFill>
                  <a:highlight>
                    <a:srgbClr val="222C37"/>
                  </a:highlight>
                  <a:latin typeface="Consolas" panose="020B0609020204030204" pitchFamily="49" charset="0"/>
                </a:rPr>
                <a:t>Color</a:t>
              </a:r>
              <a:r>
                <a:rPr lang="en-US" altLang="ja-JP" sz="1200" dirty="0" err="1">
                  <a:solidFill>
                    <a:srgbClr val="F92672"/>
                  </a:solidFill>
                  <a:highlight>
                    <a:srgbClr val="222C37"/>
                  </a:highlight>
                  <a:latin typeface="Consolas" panose="020B0609020204030204" pitchFamily="49" charset="0"/>
                </a:rPr>
                <a:t>.</a:t>
              </a:r>
              <a:r>
                <a:rPr lang="en-US" altLang="ja-JP" sz="1200" dirty="0" err="1">
                  <a:solidFill>
                    <a:srgbClr val="F8F8F2"/>
                  </a:solidFill>
                  <a:highlight>
                    <a:srgbClr val="222C37"/>
                  </a:highlight>
                  <a:latin typeface="Consolas" panose="020B0609020204030204" pitchFamily="49" charset="0"/>
                </a:rPr>
                <a:t>yellow</a:t>
              </a:r>
              <a:r>
                <a:rPr lang="en-US" altLang="ja-JP" sz="1200" dirty="0">
                  <a:solidFill>
                    <a:srgbClr val="F8F8F2"/>
                  </a:solidFill>
                  <a:highlight>
                    <a:srgbClr val="222C37"/>
                  </a:highlight>
                  <a:latin typeface="Consolas" panose="020B0609020204030204" pitchFamily="49" charset="0"/>
                </a:rPr>
                <a:t>))</a:t>
              </a:r>
            </a:p>
            <a:p>
              <a:r>
                <a:rPr lang="en-US" altLang="ja-JP" sz="1200" dirty="0" smtClean="0">
                  <a:solidFill>
                    <a:srgbClr val="F8F8F2"/>
                  </a:solidFill>
                  <a:highlight>
                    <a:srgbClr val="222C37"/>
                  </a:highlight>
                  <a:latin typeface="Consolas" panose="020B0609020204030204" pitchFamily="49" charset="0"/>
                </a:rPr>
                <a:t>{</a:t>
              </a:r>
              <a:endParaRPr lang="en-US" altLang="ja-JP" sz="12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endParaRPr>
            </a:p>
            <a:p>
              <a:r>
                <a:rPr lang="en-US" altLang="ja-JP" sz="1200" dirty="0">
                  <a:solidFill>
                    <a:srgbClr val="F8F8F2"/>
                  </a:solidFill>
                  <a:highlight>
                    <a:srgbClr val="222C37"/>
                  </a:highlight>
                  <a:latin typeface="Consolas" panose="020B0609020204030204" pitchFamily="49" charset="0"/>
                </a:rPr>
                <a:t>    </a:t>
              </a:r>
              <a:r>
                <a:rPr lang="en-US" altLang="ja-JP" sz="1200" dirty="0" err="1" smtClean="0">
                  <a:solidFill>
                    <a:srgbClr val="FD971F"/>
                  </a:solidFill>
                  <a:highlight>
                    <a:srgbClr val="222C37"/>
                  </a:highlight>
                  <a:latin typeface="Consolas" panose="020B0609020204030204" pitchFamily="49" charset="0"/>
                </a:rPr>
                <a:t>GUILayout</a:t>
              </a:r>
              <a:r>
                <a:rPr lang="en-US" altLang="ja-JP" sz="1200" dirty="0" err="1" smtClean="0">
                  <a:solidFill>
                    <a:srgbClr val="F92672"/>
                  </a:solidFill>
                  <a:highlight>
                    <a:srgbClr val="222C37"/>
                  </a:highlight>
                  <a:latin typeface="Consolas" panose="020B0609020204030204" pitchFamily="49" charset="0"/>
                </a:rPr>
                <a:t>.</a:t>
              </a:r>
              <a:r>
                <a:rPr lang="en-US" altLang="ja-JP" sz="1200" dirty="0" err="1" smtClean="0">
                  <a:solidFill>
                    <a:srgbClr val="F8F8F2"/>
                  </a:solidFill>
                  <a:highlight>
                    <a:srgbClr val="222C37"/>
                  </a:highlight>
                  <a:latin typeface="Consolas" panose="020B0609020204030204" pitchFamily="49" charset="0"/>
                </a:rPr>
                <a:t>Button</a:t>
              </a:r>
              <a:r>
                <a:rPr lang="en-US" altLang="ja-JP" sz="1200" dirty="0">
                  <a:solidFill>
                    <a:srgbClr val="F8F8F2"/>
                  </a:solidFill>
                  <a:highlight>
                    <a:srgbClr val="222C37"/>
                  </a:highlight>
                  <a:latin typeface="Consolas" panose="020B0609020204030204" pitchFamily="49" charset="0"/>
                </a:rPr>
                <a:t>(</a:t>
              </a:r>
              <a:r>
                <a:rPr lang="en-US" altLang="ja-JP" sz="1200" dirty="0">
                  <a:solidFill>
                    <a:srgbClr val="E6DB74"/>
                  </a:solidFill>
                  <a:highlight>
                    <a:srgbClr val="49483E"/>
                  </a:highlight>
                  <a:latin typeface="Consolas" panose="020B0609020204030204" pitchFamily="49" charset="0"/>
                </a:rPr>
                <a:t>"Button"</a:t>
              </a:r>
              <a:r>
                <a:rPr lang="en-US" altLang="ja-JP" sz="1200" dirty="0">
                  <a:solidFill>
                    <a:srgbClr val="F8F8F2"/>
                  </a:solidFill>
                  <a:highlight>
                    <a:srgbClr val="222C37"/>
                  </a:highlight>
                  <a:latin typeface="Consolas" panose="020B0609020204030204" pitchFamily="49" charset="0"/>
                </a:rPr>
                <a:t>);</a:t>
              </a:r>
            </a:p>
            <a:p>
              <a:r>
                <a:rPr lang="en-US" altLang="ja-JP" sz="1200" dirty="0" smtClean="0">
                  <a:solidFill>
                    <a:srgbClr val="F8F8F2"/>
                  </a:solidFill>
                  <a:highlight>
                    <a:srgbClr val="222C37"/>
                  </a:highlight>
                  <a:latin typeface="Consolas" panose="020B0609020204030204" pitchFamily="49" charset="0"/>
                </a:rPr>
                <a:t>}</a:t>
              </a:r>
              <a:endParaRPr lang="ja-JP" alt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77937492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C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/>
          </p:cNvSpPr>
          <p:nvPr>
            <p:ph type="title"/>
          </p:nvPr>
        </p:nvSpPr>
        <p:spPr>
          <a:xfrm>
            <a:off x="347957" y="192970"/>
            <a:ext cx="8229600" cy="429303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ja-JP" altLang="en-US" sz="2400" dirty="0" smtClean="0">
                <a:solidFill>
                  <a:srgbClr val="FFFFFF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他に知りたいことある？</a:t>
            </a:r>
            <a:endParaRPr sz="2400" dirty="0">
              <a:solidFill>
                <a:srgbClr val="FFFFFF"/>
              </a:solidFill>
              <a:latin typeface="源真ゴシック Regular" panose="020B0302020203020207" pitchFamily="50" charset="-128"/>
              <a:ea typeface="源真ゴシック Regular" panose="020B0302020203020207" pitchFamily="50" charset="-128"/>
              <a:cs typeface="源真ゴシック Regular" panose="020B0302020203020207" pitchFamily="50" charset="-128"/>
            </a:endParaRPr>
          </a:p>
        </p:txBody>
      </p:sp>
      <p:pic>
        <p:nvPicPr>
          <p:cNvPr id="6" name="Picture 5" descr="unity-logo-cut-bottom-red-rgb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8496" y="0"/>
            <a:ext cx="1954144" cy="2436224"/>
          </a:xfrm>
          <a:prstGeom prst="rect">
            <a:avLst/>
          </a:prstGeom>
        </p:spPr>
      </p:pic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347957" y="628214"/>
            <a:ext cx="8626710" cy="4235595"/>
          </a:xfrm>
          <a:ln>
            <a:noFill/>
          </a:ln>
        </p:spPr>
        <p:txBody>
          <a:bodyPr/>
          <a:lstStyle/>
          <a:p>
            <a:endParaRPr lang="en-US" altLang="ja-JP" sz="2000" dirty="0" smtClean="0">
              <a:solidFill>
                <a:schemeClr val="bg1"/>
              </a:solidFill>
              <a:latin typeface="源真ゴシックP Regular" panose="020B0302020203020207" pitchFamily="50" charset="-128"/>
              <a:ea typeface="源真ゴシックP Regular" panose="020B0302020203020207" pitchFamily="50" charset="-128"/>
              <a:cs typeface="源真ゴシックP Regular" panose="020B0302020203020207" pitchFamily="50" charset="-128"/>
            </a:endParaRPr>
          </a:p>
          <a:p>
            <a:r>
              <a:rPr lang="en-US" altLang="ja-JP" sz="2000" dirty="0" smtClean="0">
                <a:solidFill>
                  <a:schemeClr val="bg1"/>
                </a:solidFill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</a:rPr>
              <a:t>Slack </a:t>
            </a:r>
            <a:r>
              <a:rPr lang="ja-JP" altLang="en-US" sz="2000" dirty="0" smtClean="0">
                <a:solidFill>
                  <a:schemeClr val="bg1"/>
                </a:solidFill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</a:rPr>
              <a:t>の </a:t>
            </a:r>
            <a:r>
              <a:rPr lang="en-US" altLang="ja-JP" sz="2000" dirty="0" smtClean="0">
                <a:solidFill>
                  <a:schemeClr val="bg1"/>
                </a:solidFill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</a:rPr>
              <a:t>Unity </a:t>
            </a:r>
            <a:r>
              <a:rPr lang="ja-JP" altLang="en-US" sz="2000" dirty="0" smtClean="0">
                <a:solidFill>
                  <a:schemeClr val="bg1"/>
                </a:solidFill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</a:rPr>
              <a:t>ユーザーグループに参加しましょう</a:t>
            </a:r>
            <a:endParaRPr lang="en-US" altLang="ja-JP" sz="2000" dirty="0">
              <a:solidFill>
                <a:schemeClr val="bg1"/>
              </a:solidFill>
              <a:latin typeface="源真ゴシックP Regular" panose="020B0302020203020207" pitchFamily="50" charset="-128"/>
              <a:ea typeface="源真ゴシックP Regular" panose="020B0302020203020207" pitchFamily="50" charset="-128"/>
              <a:cs typeface="源真ゴシックP Regular" panose="020B0302020203020207" pitchFamily="50" charset="-128"/>
            </a:endParaRPr>
          </a:p>
          <a:p>
            <a:r>
              <a:rPr lang="en-US" altLang="ja-JP" sz="2000" dirty="0" smtClean="0">
                <a:solidFill>
                  <a:schemeClr val="bg1"/>
                </a:solidFill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</a:rPr>
              <a:t>	</a:t>
            </a:r>
          </a:p>
          <a:p>
            <a:endParaRPr lang="en-US" altLang="ja-JP" sz="2000" dirty="0">
              <a:solidFill>
                <a:schemeClr val="bg1"/>
              </a:solidFill>
              <a:latin typeface="源真ゴシックP Regular" panose="020B0302020203020207" pitchFamily="50" charset="-128"/>
              <a:ea typeface="源真ゴシックP Regular" panose="020B0302020203020207" pitchFamily="50" charset="-128"/>
              <a:cs typeface="源真ゴシックP Regular" panose="020B0302020203020207" pitchFamily="50" charset="-128"/>
            </a:endParaRPr>
          </a:p>
        </p:txBody>
      </p:sp>
      <p:pic>
        <p:nvPicPr>
          <p:cNvPr id="14340" name="Picture 4" descr="http://i.gyazo.com/3db802492ccf25ff7cf8703271e7a723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3728" y="1483938"/>
            <a:ext cx="5138058" cy="3602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723910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sz="2400" dirty="0" smtClean="0"/>
              <a:t/>
            </a:r>
            <a:br>
              <a:rPr lang="en-US" altLang="ja-JP" sz="2400" dirty="0" smtClean="0"/>
            </a:br>
            <a:r>
              <a:rPr lang="en-US" altLang="ja-JP" sz="2400" dirty="0" smtClean="0"/>
              <a:t/>
            </a:r>
            <a:br>
              <a:rPr lang="en-US" altLang="ja-JP" sz="2400" dirty="0" smtClean="0"/>
            </a:br>
            <a:r>
              <a:rPr lang="en-US" altLang="ja-JP" sz="2400" dirty="0" smtClean="0"/>
              <a:t/>
            </a:r>
            <a:br>
              <a:rPr lang="en-US" altLang="ja-JP" sz="2400" dirty="0" smtClean="0"/>
            </a:br>
            <a:r>
              <a:rPr lang="ja-JP" altLang="en-US" sz="2400" dirty="0" smtClean="0"/>
              <a:t>ご</a:t>
            </a:r>
            <a:r>
              <a:rPr lang="ja-JP" altLang="en-US" sz="2400" dirty="0"/>
              <a:t>清聴</a:t>
            </a:r>
            <a:r>
              <a:rPr kumimoji="1" lang="ja-JP" altLang="en-US" sz="2400" dirty="0" smtClean="0"/>
              <a:t>ありがとうございました</a:t>
            </a:r>
            <a:r>
              <a:rPr kumimoji="1" lang="en-US" altLang="ja-JP" sz="2400" dirty="0" smtClean="0"/>
              <a:t/>
            </a:r>
            <a:br>
              <a:rPr kumimoji="1" lang="en-US" altLang="ja-JP" sz="2400" dirty="0" smtClean="0"/>
            </a:br>
            <a:r>
              <a:rPr lang="en-US" altLang="ja-JP" sz="2400" dirty="0"/>
              <a:t/>
            </a:r>
            <a:br>
              <a:rPr lang="en-US" altLang="ja-JP" sz="2400" dirty="0"/>
            </a:br>
            <a:r>
              <a:rPr lang="ja-JP" altLang="en-US" sz="2400" dirty="0" smtClean="0"/>
              <a:t>質問タイム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39584020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19"/>
          <p:cNvSpPr>
            <a:spLocks noGrp="1"/>
          </p:cNvSpPr>
          <p:nvPr>
            <p:ph type="body" idx="1"/>
          </p:nvPr>
        </p:nvSpPr>
        <p:spPr>
          <a:xfrm>
            <a:off x="2378972" y="1977524"/>
            <a:ext cx="4441305" cy="690365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spcBef>
                <a:spcPts val="400"/>
              </a:spcBef>
              <a:defRPr sz="1800"/>
            </a:lvl1pPr>
          </a:lstStyle>
          <a:p>
            <a:pPr lvl="0" algn="ctr">
              <a:defRPr>
                <a:solidFill>
                  <a:srgbClr val="000000"/>
                </a:solidFill>
              </a:defRPr>
            </a:pPr>
            <a:r>
              <a:rPr lang="ja-JP" altLang="en-US" sz="2400" b="1" dirty="0" smtClean="0">
                <a:solidFill>
                  <a:srgbClr val="FFFFFF"/>
                </a:solidFill>
                <a:latin typeface="源真ゴシック Heavy" panose="020B0702020203020207" pitchFamily="50" charset="-128"/>
                <a:ea typeface="源真ゴシック Heavy" panose="020B0702020203020207" pitchFamily="50" charset="-128"/>
                <a:cs typeface="源真ゴシック Heavy" panose="020B0702020203020207" pitchFamily="50" charset="-128"/>
              </a:rPr>
              <a:t>おまけ</a:t>
            </a:r>
            <a:endParaRPr sz="2400" b="1" dirty="0">
              <a:solidFill>
                <a:srgbClr val="FFFFFF"/>
              </a:solidFill>
              <a:latin typeface="源真ゴシック Heavy" panose="020B0702020203020207" pitchFamily="50" charset="-128"/>
              <a:ea typeface="源真ゴシック Heavy" panose="020B0702020203020207" pitchFamily="50" charset="-128"/>
              <a:cs typeface="源真ゴシック Heavy" panose="020B0702020203020207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590640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C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/>
          </p:cNvSpPr>
          <p:nvPr>
            <p:ph type="title"/>
          </p:nvPr>
        </p:nvSpPr>
        <p:spPr>
          <a:xfrm>
            <a:off x="347957" y="192970"/>
            <a:ext cx="8229600" cy="429303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ja-JP" altLang="en-US" sz="2400" dirty="0" smtClean="0">
                <a:solidFill>
                  <a:srgbClr val="FFFFFF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ドキュメントにはないエディター </a:t>
            </a:r>
            <a:r>
              <a:rPr lang="en-US" altLang="ja-JP" sz="2400" dirty="0" smtClean="0">
                <a:solidFill>
                  <a:srgbClr val="FFFFFF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API</a:t>
            </a:r>
            <a:endParaRPr sz="2400" dirty="0">
              <a:solidFill>
                <a:srgbClr val="FFFFFF"/>
              </a:solidFill>
              <a:latin typeface="源真ゴシック Regular" panose="020B0302020203020207" pitchFamily="50" charset="-128"/>
              <a:ea typeface="源真ゴシック Regular" panose="020B0302020203020207" pitchFamily="50" charset="-128"/>
              <a:cs typeface="源真ゴシック Regular" panose="020B0302020203020207" pitchFamily="50" charset="-128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7957" y="628214"/>
            <a:ext cx="8626710" cy="4235595"/>
          </a:xfrm>
        </p:spPr>
        <p:txBody>
          <a:bodyPr/>
          <a:lstStyle/>
          <a:p>
            <a:endParaRPr lang="en-US" sz="2000" dirty="0" smtClean="0">
              <a:solidFill>
                <a:schemeClr val="bg1"/>
              </a:solidFill>
              <a:latin typeface="源真ゴシックP Regular" panose="020B0302020203020207" pitchFamily="50" charset="-128"/>
              <a:ea typeface="源真ゴシックP Regular" panose="020B0302020203020207" pitchFamily="50" charset="-128"/>
              <a:cs typeface="源真ゴシックP Regular" panose="020B0302020203020207" pitchFamily="50" charset="-128"/>
            </a:endParaRPr>
          </a:p>
          <a:p>
            <a:r>
              <a:rPr lang="en-US" altLang="ja-JP" sz="2000" dirty="0" smtClean="0">
                <a:solidFill>
                  <a:schemeClr val="bg1"/>
                </a:solidFill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</a:rPr>
              <a:t>Unity </a:t>
            </a:r>
            <a:r>
              <a:rPr lang="ja-JP" altLang="en-US" sz="2000" dirty="0" smtClean="0">
                <a:solidFill>
                  <a:schemeClr val="bg1"/>
                </a:solidFill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</a:rPr>
              <a:t>にはパブリックなメンバーだけどドキュメント化されていない</a:t>
            </a:r>
            <a:endParaRPr lang="en-US" altLang="ja-JP" sz="2000" dirty="0" smtClean="0">
              <a:solidFill>
                <a:schemeClr val="bg1"/>
              </a:solidFill>
              <a:latin typeface="源真ゴシックP Regular" panose="020B0302020203020207" pitchFamily="50" charset="-128"/>
              <a:ea typeface="源真ゴシックP Regular" panose="020B0302020203020207" pitchFamily="50" charset="-128"/>
              <a:cs typeface="源真ゴシックP Regular" panose="020B0302020203020207" pitchFamily="50" charset="-128"/>
            </a:endParaRPr>
          </a:p>
          <a:p>
            <a:r>
              <a:rPr lang="en-US" altLang="ja-JP" sz="2000" dirty="0">
                <a:solidFill>
                  <a:schemeClr val="bg1"/>
                </a:solidFill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</a:rPr>
              <a:t>API</a:t>
            </a:r>
            <a:r>
              <a:rPr lang="ja-JP" altLang="en-US" sz="2000" dirty="0" smtClean="0">
                <a:solidFill>
                  <a:schemeClr val="bg1"/>
                </a:solidFill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</a:rPr>
              <a:t>がたくさんある</a:t>
            </a:r>
            <a:endParaRPr lang="en-US" altLang="ja-JP" sz="2000" dirty="0" smtClean="0">
              <a:solidFill>
                <a:schemeClr val="bg1"/>
              </a:solidFill>
              <a:latin typeface="源真ゴシックP Regular" panose="020B0302020203020207" pitchFamily="50" charset="-128"/>
              <a:ea typeface="源真ゴシックP Regular" panose="020B0302020203020207" pitchFamily="50" charset="-128"/>
              <a:cs typeface="源真ゴシックP Regular" panose="020B0302020203020207" pitchFamily="50" charset="-128"/>
            </a:endParaRPr>
          </a:p>
        </p:txBody>
      </p:sp>
      <p:pic>
        <p:nvPicPr>
          <p:cNvPr id="6" name="Picture 5" descr="unity-logo-cut-bottom-red-rgb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8496" y="0"/>
            <a:ext cx="1954144" cy="2436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17644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C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/>
          </p:cNvSpPr>
          <p:nvPr>
            <p:ph type="title"/>
          </p:nvPr>
        </p:nvSpPr>
        <p:spPr>
          <a:xfrm>
            <a:off x="347957" y="192970"/>
            <a:ext cx="8229600" cy="429303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ja-JP" altLang="en-US" sz="2400" dirty="0" smtClean="0">
                <a:solidFill>
                  <a:srgbClr val="FFFFFF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ドキュメントにはないエディター </a:t>
            </a:r>
            <a:r>
              <a:rPr lang="en-US" altLang="ja-JP" sz="2400" dirty="0" smtClean="0">
                <a:solidFill>
                  <a:srgbClr val="FFFFFF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API</a:t>
            </a:r>
            <a:endParaRPr sz="2400" dirty="0">
              <a:solidFill>
                <a:srgbClr val="FFFFFF"/>
              </a:solidFill>
              <a:latin typeface="源真ゴシック Regular" panose="020B0302020203020207" pitchFamily="50" charset="-128"/>
              <a:ea typeface="源真ゴシック Regular" panose="020B0302020203020207" pitchFamily="50" charset="-128"/>
              <a:cs typeface="源真ゴシック Regular" panose="020B0302020203020207" pitchFamily="50" charset="-128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7957" y="628214"/>
            <a:ext cx="8626710" cy="4235595"/>
          </a:xfrm>
        </p:spPr>
        <p:txBody>
          <a:bodyPr/>
          <a:lstStyle/>
          <a:p>
            <a:endParaRPr lang="en-US" sz="2000" dirty="0" smtClean="0">
              <a:solidFill>
                <a:schemeClr val="bg1"/>
              </a:solidFill>
              <a:latin typeface="源真ゴシックP Regular" panose="020B0302020203020207" pitchFamily="50" charset="-128"/>
              <a:ea typeface="源真ゴシックP Regular" panose="020B0302020203020207" pitchFamily="50" charset="-128"/>
              <a:cs typeface="源真ゴシックP Regular" panose="020B0302020203020207" pitchFamily="50" charset="-128"/>
            </a:endParaRPr>
          </a:p>
          <a:p>
            <a:r>
              <a:rPr lang="en-US" altLang="ja-JP" sz="2000" dirty="0" err="1" smtClean="0">
                <a:solidFill>
                  <a:schemeClr val="bg1"/>
                </a:solidFill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</a:rPr>
              <a:t>SceneView</a:t>
            </a:r>
            <a:r>
              <a:rPr lang="en-US" altLang="ja-JP" sz="2000" dirty="0" smtClean="0">
                <a:solidFill>
                  <a:schemeClr val="bg1"/>
                </a:solidFill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</a:rPr>
              <a:t> </a:t>
            </a:r>
            <a:r>
              <a:rPr lang="ja-JP" altLang="en-US" sz="2000" dirty="0" smtClean="0">
                <a:solidFill>
                  <a:schemeClr val="bg1"/>
                </a:solidFill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</a:rPr>
              <a:t>クラス</a:t>
            </a:r>
            <a:endParaRPr lang="en-US" altLang="ja-JP" sz="2000" dirty="0" smtClean="0">
              <a:solidFill>
                <a:schemeClr val="bg1"/>
              </a:solidFill>
              <a:latin typeface="源真ゴシックP Regular" panose="020B0302020203020207" pitchFamily="50" charset="-128"/>
              <a:ea typeface="源真ゴシックP Regular" panose="020B0302020203020207" pitchFamily="50" charset="-128"/>
              <a:cs typeface="源真ゴシックP Regular" panose="020B0302020203020207" pitchFamily="50" charset="-128"/>
            </a:endParaRPr>
          </a:p>
          <a:p>
            <a:endParaRPr lang="en-US" altLang="ja-JP" sz="2000" dirty="0">
              <a:solidFill>
                <a:schemeClr val="bg1"/>
              </a:solidFill>
              <a:latin typeface="源真ゴシックP Regular" panose="020B0302020203020207" pitchFamily="50" charset="-128"/>
              <a:ea typeface="源真ゴシックP Regular" panose="020B0302020203020207" pitchFamily="50" charset="-128"/>
              <a:cs typeface="源真ゴシックP Regular" panose="020B0302020203020207" pitchFamily="50" charset="-128"/>
            </a:endParaRPr>
          </a:p>
          <a:p>
            <a:endParaRPr lang="en-US" altLang="ja-JP" sz="2000" dirty="0" smtClean="0">
              <a:solidFill>
                <a:schemeClr val="bg1"/>
              </a:solidFill>
              <a:latin typeface="源真ゴシックP Regular" panose="020B0302020203020207" pitchFamily="50" charset="-128"/>
              <a:ea typeface="源真ゴシックP Regular" panose="020B0302020203020207" pitchFamily="50" charset="-128"/>
              <a:cs typeface="源真ゴシックP Regular" panose="020B0302020203020207" pitchFamily="50" charset="-128"/>
            </a:endParaRPr>
          </a:p>
        </p:txBody>
      </p:sp>
      <p:pic>
        <p:nvPicPr>
          <p:cNvPr id="6" name="Picture 5" descr="unity-logo-cut-bottom-red-rgb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8496" y="0"/>
            <a:ext cx="1954144" cy="2436224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182909" y="3769468"/>
            <a:ext cx="4513900" cy="476964"/>
            <a:chOff x="3984978" y="1045579"/>
            <a:chExt cx="5302844" cy="838846"/>
          </a:xfrm>
        </p:grpSpPr>
        <p:sp>
          <p:nvSpPr>
            <p:cNvPr id="8" name="Rectangular Callout 7"/>
            <p:cNvSpPr/>
            <p:nvPr/>
          </p:nvSpPr>
          <p:spPr>
            <a:xfrm>
              <a:off x="3984978" y="1045579"/>
              <a:ext cx="5302844" cy="838846"/>
            </a:xfrm>
            <a:prstGeom prst="wedgeRectCallout">
              <a:avLst>
                <a:gd name="adj1" fmla="val 51551"/>
                <a:gd name="adj2" fmla="val 109004"/>
              </a:avLst>
            </a:prstGeom>
            <a:solidFill>
              <a:srgbClr val="FFFFFF"/>
            </a:solidFill>
            <a:ln w="25400" cap="flat">
              <a:solidFill>
                <a:srgbClr val="4F81BD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ja-JP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102680" y="1167835"/>
              <a:ext cx="5075914" cy="6561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ja-JP" altLang="en-US" dirty="0">
                  <a:solidFill>
                    <a:srgbClr val="000000"/>
                  </a:solidFill>
                  <a:latin typeface="源真ゴシックP Regular" panose="020B0302020203020207" pitchFamily="50" charset="-128"/>
                  <a:ea typeface="源真ゴシックP Regular" panose="020B0302020203020207" pitchFamily="50" charset="-128"/>
                  <a:cs typeface="源真ゴシックP Regular" panose="020B0302020203020207" pitchFamily="50" charset="-128"/>
                </a:rPr>
                <a:t>シーンビュー</a:t>
              </a:r>
              <a:r>
                <a:rPr lang="ja-JP" altLang="en-US" dirty="0" smtClean="0">
                  <a:solidFill>
                    <a:srgbClr val="000000"/>
                  </a:solidFill>
                  <a:latin typeface="源真ゴシックP Regular" panose="020B0302020203020207" pitchFamily="50" charset="-128"/>
                  <a:ea typeface="源真ゴシックP Regular" panose="020B0302020203020207" pitchFamily="50" charset="-128"/>
                  <a:cs typeface="源真ゴシックP Regular" panose="020B0302020203020207" pitchFamily="50" charset="-128"/>
                </a:rPr>
                <a:t>を操作できる様々な</a:t>
              </a:r>
              <a:r>
                <a:rPr lang="en-US" altLang="ja-JP" dirty="0" smtClean="0">
                  <a:solidFill>
                    <a:srgbClr val="000000"/>
                  </a:solidFill>
                  <a:latin typeface="源真ゴシックP Regular" panose="020B0302020203020207" pitchFamily="50" charset="-128"/>
                  <a:ea typeface="源真ゴシックP Regular" panose="020B0302020203020207" pitchFamily="50" charset="-128"/>
                  <a:cs typeface="源真ゴシックP Regular" panose="020B0302020203020207" pitchFamily="50" charset="-128"/>
                </a:rPr>
                <a:t>API</a:t>
              </a:r>
              <a:r>
                <a:rPr lang="ja-JP" altLang="en-US" dirty="0" smtClean="0">
                  <a:solidFill>
                    <a:srgbClr val="000000"/>
                  </a:solidFill>
                  <a:latin typeface="源真ゴシックP Regular" panose="020B0302020203020207" pitchFamily="50" charset="-128"/>
                  <a:ea typeface="源真ゴシックP Regular" panose="020B0302020203020207" pitchFamily="50" charset="-128"/>
                  <a:cs typeface="源真ゴシックP Regular" panose="020B0302020203020207" pitchFamily="50" charset="-128"/>
                </a:rPr>
                <a:t>がある</a:t>
              </a:r>
              <a:endParaRPr kumimoji="0" lang="en-US" altLang="ja-JP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  <a:sym typeface="Century Gothic"/>
              </a:endParaRPr>
            </a:p>
          </p:txBody>
        </p:sp>
      </p:grpSp>
      <p:pic>
        <p:nvPicPr>
          <p:cNvPr id="10242" name="Picture 2" descr="http://i.gyazo.com/c245ab89994b5fa98aca4e4e341ed118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1612" y="1036770"/>
            <a:ext cx="4203055" cy="2377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/>
          <p:cNvGrpSpPr/>
          <p:nvPr/>
        </p:nvGrpSpPr>
        <p:grpSpPr>
          <a:xfrm>
            <a:off x="182909" y="1770663"/>
            <a:ext cx="4513900" cy="809640"/>
            <a:chOff x="3984978" y="1045579"/>
            <a:chExt cx="5302844" cy="838846"/>
          </a:xfrm>
        </p:grpSpPr>
        <p:sp>
          <p:nvSpPr>
            <p:cNvPr id="11" name="Rectangular Callout 10"/>
            <p:cNvSpPr/>
            <p:nvPr/>
          </p:nvSpPr>
          <p:spPr>
            <a:xfrm>
              <a:off x="3984978" y="1045579"/>
              <a:ext cx="5302844" cy="838846"/>
            </a:xfrm>
            <a:prstGeom prst="wedgeRectCallout">
              <a:avLst>
                <a:gd name="adj1" fmla="val 52654"/>
                <a:gd name="adj2" fmla="val -79184"/>
              </a:avLst>
            </a:prstGeom>
            <a:solidFill>
              <a:srgbClr val="FFFFFF"/>
            </a:solidFill>
            <a:ln w="25400" cap="flat">
              <a:solidFill>
                <a:srgbClr val="4F81BD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ja-JP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102680" y="1167835"/>
              <a:ext cx="5075914" cy="6696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ja-JP" sz="1800" b="0" i="0" u="none" strike="noStrike" cap="none" spc="0" normalizeH="0" baseline="0" dirty="0" err="1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源真ゴシックP Regular" panose="020B0302020203020207" pitchFamily="50" charset="-128"/>
                  <a:ea typeface="源真ゴシックP Regular" panose="020B0302020203020207" pitchFamily="50" charset="-128"/>
                  <a:cs typeface="源真ゴシックP Regular" panose="020B0302020203020207" pitchFamily="50" charset="-128"/>
                  <a:sym typeface="Century Gothic"/>
                </a:rPr>
                <a:t>Editor.OnScene</a:t>
              </a:r>
              <a:r>
                <a:rPr kumimoji="0" lang="en-US" altLang="ja-JP" sz="18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源真ゴシックP Regular" panose="020B0302020203020207" pitchFamily="50" charset="-128"/>
                  <a:ea typeface="源真ゴシックP Regular" panose="020B0302020203020207" pitchFamily="50" charset="-128"/>
                  <a:cs typeface="源真ゴシックP Regular" panose="020B0302020203020207" pitchFamily="50" charset="-128"/>
                  <a:sym typeface="Century Gothic"/>
                </a:rPr>
                <a:t> </a:t>
              </a:r>
              <a:r>
                <a:rPr lang="ja-JP" altLang="en-US" dirty="0">
                  <a:solidFill>
                    <a:srgbClr val="000000"/>
                  </a:solidFill>
                  <a:latin typeface="源真ゴシックP Regular" panose="020B0302020203020207" pitchFamily="50" charset="-128"/>
                  <a:ea typeface="源真ゴシックP Regular" panose="020B0302020203020207" pitchFamily="50" charset="-128"/>
                  <a:cs typeface="源真ゴシックP Regular" panose="020B0302020203020207" pitchFamily="50" charset="-128"/>
                </a:rPr>
                <a:t>ではなく</a:t>
              </a:r>
              <a:r>
                <a:rPr lang="ja-JP" altLang="en-US" dirty="0" smtClean="0">
                  <a:solidFill>
                    <a:srgbClr val="000000"/>
                  </a:solidFill>
                  <a:latin typeface="源真ゴシックP Regular" panose="020B0302020203020207" pitchFamily="50" charset="-128"/>
                  <a:ea typeface="源真ゴシックP Regular" panose="020B0302020203020207" pitchFamily="50" charset="-128"/>
                  <a:cs typeface="源真ゴシックP Regular" panose="020B0302020203020207" pitchFamily="50" charset="-128"/>
                </a:rPr>
                <a:t>、グローバルな</a:t>
              </a:r>
              <a:endParaRPr lang="en-US" altLang="ja-JP" dirty="0" smtClean="0">
                <a:solidFill>
                  <a:srgbClr val="000000"/>
                </a:solidFill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</a:endParaRPr>
            </a:p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ja-JP" dirty="0" err="1" smtClean="0">
                  <a:solidFill>
                    <a:srgbClr val="000000"/>
                  </a:solidFill>
                  <a:latin typeface="源真ゴシックP Regular" panose="020B0302020203020207" pitchFamily="50" charset="-128"/>
                  <a:ea typeface="源真ゴシックP Regular" panose="020B0302020203020207" pitchFamily="50" charset="-128"/>
                  <a:cs typeface="源真ゴシックP Regular" panose="020B0302020203020207" pitchFamily="50" charset="-128"/>
                </a:rPr>
                <a:t>onSceneGUIDelegate</a:t>
              </a:r>
              <a:r>
                <a:rPr lang="en-US" altLang="ja-JP" dirty="0" smtClean="0">
                  <a:solidFill>
                    <a:srgbClr val="000000"/>
                  </a:solidFill>
                  <a:latin typeface="源真ゴシックP Regular" panose="020B0302020203020207" pitchFamily="50" charset="-128"/>
                  <a:ea typeface="源真ゴシックP Regular" panose="020B0302020203020207" pitchFamily="50" charset="-128"/>
                  <a:cs typeface="源真ゴシックP Regular" panose="020B0302020203020207" pitchFamily="50" charset="-128"/>
                </a:rPr>
                <a:t> </a:t>
              </a:r>
              <a:r>
                <a:rPr lang="ja-JP" altLang="en-US" dirty="0" smtClean="0">
                  <a:solidFill>
                    <a:srgbClr val="000000"/>
                  </a:solidFill>
                  <a:latin typeface="源真ゴシックP Regular" panose="020B0302020203020207" pitchFamily="50" charset="-128"/>
                  <a:ea typeface="源真ゴシックP Regular" panose="020B0302020203020207" pitchFamily="50" charset="-128"/>
                  <a:cs typeface="源真ゴシックP Regular" panose="020B0302020203020207" pitchFamily="50" charset="-128"/>
                </a:rPr>
                <a:t>がある</a:t>
              </a:r>
              <a:endParaRPr kumimoji="0" lang="en-US" altLang="ja-JP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  <a:sym typeface="Century Gothic"/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945"/>
          <a:stretch/>
        </p:blipFill>
        <p:spPr>
          <a:xfrm>
            <a:off x="4782817" y="3775788"/>
            <a:ext cx="3969194" cy="1261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52227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C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/>
          </p:cNvSpPr>
          <p:nvPr>
            <p:ph type="title"/>
          </p:nvPr>
        </p:nvSpPr>
        <p:spPr>
          <a:xfrm>
            <a:off x="347957" y="192970"/>
            <a:ext cx="8229600" cy="429303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ja-JP" altLang="en-US" sz="2400" dirty="0" smtClean="0">
                <a:solidFill>
                  <a:srgbClr val="FFFFFF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ドキュメントにはないエディター </a:t>
            </a:r>
            <a:r>
              <a:rPr lang="en-US" altLang="ja-JP" sz="2400" dirty="0" smtClean="0">
                <a:solidFill>
                  <a:srgbClr val="FFFFFF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API</a:t>
            </a:r>
            <a:endParaRPr sz="2400" dirty="0">
              <a:solidFill>
                <a:srgbClr val="FFFFFF"/>
              </a:solidFill>
              <a:latin typeface="源真ゴシック Regular" panose="020B0302020203020207" pitchFamily="50" charset="-128"/>
              <a:ea typeface="源真ゴシック Regular" panose="020B0302020203020207" pitchFamily="50" charset="-128"/>
              <a:cs typeface="源真ゴシック Regular" panose="020B0302020203020207" pitchFamily="50" charset="-128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7957" y="628214"/>
            <a:ext cx="8626710" cy="4235595"/>
          </a:xfrm>
        </p:spPr>
        <p:txBody>
          <a:bodyPr/>
          <a:lstStyle/>
          <a:p>
            <a:endParaRPr lang="en-US" sz="2000" dirty="0" smtClean="0">
              <a:solidFill>
                <a:schemeClr val="bg1"/>
              </a:solidFill>
              <a:latin typeface="源真ゴシックP Regular" panose="020B0302020203020207" pitchFamily="50" charset="-128"/>
              <a:ea typeface="源真ゴシックP Regular" panose="020B0302020203020207" pitchFamily="50" charset="-128"/>
              <a:cs typeface="源真ゴシックP Regular" panose="020B0302020203020207" pitchFamily="50" charset="-128"/>
            </a:endParaRPr>
          </a:p>
          <a:p>
            <a:r>
              <a:rPr lang="en-US" altLang="ja-JP" sz="2000" dirty="0" err="1" smtClean="0">
                <a:solidFill>
                  <a:schemeClr val="bg1"/>
                </a:solidFill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</a:rPr>
              <a:t>SceneView</a:t>
            </a:r>
            <a:r>
              <a:rPr lang="en-US" altLang="ja-JP" sz="2000" dirty="0" smtClean="0">
                <a:solidFill>
                  <a:schemeClr val="bg1"/>
                </a:solidFill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</a:rPr>
              <a:t> </a:t>
            </a:r>
            <a:r>
              <a:rPr lang="ja-JP" altLang="en-US" sz="2000" dirty="0" smtClean="0">
                <a:solidFill>
                  <a:schemeClr val="bg1"/>
                </a:solidFill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</a:rPr>
              <a:t>クラス</a:t>
            </a:r>
            <a:endParaRPr lang="en-US" altLang="ja-JP" sz="2000" dirty="0" smtClean="0">
              <a:solidFill>
                <a:schemeClr val="bg1"/>
              </a:solidFill>
              <a:latin typeface="源真ゴシックP Regular" panose="020B0302020203020207" pitchFamily="50" charset="-128"/>
              <a:ea typeface="源真ゴシックP Regular" panose="020B0302020203020207" pitchFamily="50" charset="-128"/>
              <a:cs typeface="源真ゴシックP Regular" panose="020B0302020203020207" pitchFamily="50" charset="-128"/>
            </a:endParaRPr>
          </a:p>
          <a:p>
            <a:endParaRPr lang="en-US" altLang="ja-JP" sz="2000" dirty="0">
              <a:solidFill>
                <a:schemeClr val="bg1"/>
              </a:solidFill>
              <a:latin typeface="源真ゴシックP Regular" panose="020B0302020203020207" pitchFamily="50" charset="-128"/>
              <a:ea typeface="源真ゴシックP Regular" panose="020B0302020203020207" pitchFamily="50" charset="-128"/>
              <a:cs typeface="源真ゴシックP Regular" panose="020B0302020203020207" pitchFamily="50" charset="-128"/>
            </a:endParaRPr>
          </a:p>
          <a:p>
            <a:endParaRPr lang="en-US" altLang="ja-JP" sz="2000" dirty="0" smtClean="0">
              <a:solidFill>
                <a:schemeClr val="bg1"/>
              </a:solidFill>
              <a:latin typeface="源真ゴシックP Regular" panose="020B0302020203020207" pitchFamily="50" charset="-128"/>
              <a:ea typeface="源真ゴシックP Regular" panose="020B0302020203020207" pitchFamily="50" charset="-128"/>
              <a:cs typeface="源真ゴシックP Regular" panose="020B0302020203020207" pitchFamily="50" charset="-128"/>
            </a:endParaRPr>
          </a:p>
        </p:txBody>
      </p:sp>
      <p:pic>
        <p:nvPicPr>
          <p:cNvPr id="6" name="Picture 5" descr="unity-logo-cut-bottom-red-rgb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8496" y="0"/>
            <a:ext cx="1954144" cy="2436224"/>
          </a:xfrm>
          <a:prstGeom prst="rect">
            <a:avLst/>
          </a:prstGeom>
        </p:spPr>
      </p:pic>
      <p:pic>
        <p:nvPicPr>
          <p:cNvPr id="10242" name="Picture 2" descr="http://i.gyazo.com/c245ab89994b5fa98aca4e4e341ed118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1612" y="1036770"/>
            <a:ext cx="4203055" cy="2377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/>
          <p:cNvGrpSpPr/>
          <p:nvPr/>
        </p:nvGrpSpPr>
        <p:grpSpPr>
          <a:xfrm>
            <a:off x="182909" y="1770663"/>
            <a:ext cx="4513900" cy="809640"/>
            <a:chOff x="3984978" y="1045579"/>
            <a:chExt cx="5302844" cy="838846"/>
          </a:xfrm>
        </p:grpSpPr>
        <p:sp>
          <p:nvSpPr>
            <p:cNvPr id="11" name="Rectangular Callout 10"/>
            <p:cNvSpPr/>
            <p:nvPr/>
          </p:nvSpPr>
          <p:spPr>
            <a:xfrm>
              <a:off x="3984978" y="1045579"/>
              <a:ext cx="5302844" cy="838846"/>
            </a:xfrm>
            <a:prstGeom prst="wedgeRectCallout">
              <a:avLst>
                <a:gd name="adj1" fmla="val 52654"/>
                <a:gd name="adj2" fmla="val -79184"/>
              </a:avLst>
            </a:prstGeom>
            <a:solidFill>
              <a:srgbClr val="FFFFFF"/>
            </a:solidFill>
            <a:ln w="25400" cap="flat">
              <a:solidFill>
                <a:srgbClr val="4F81BD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ja-JP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102680" y="1167835"/>
              <a:ext cx="5075914" cy="6696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ja-JP" sz="1800" b="0" i="0" u="none" strike="noStrike" cap="none" spc="0" normalizeH="0" baseline="0" dirty="0" err="1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源真ゴシックP Regular" panose="020B0302020203020207" pitchFamily="50" charset="-128"/>
                  <a:ea typeface="源真ゴシックP Regular" panose="020B0302020203020207" pitchFamily="50" charset="-128"/>
                  <a:cs typeface="源真ゴシックP Regular" panose="020B0302020203020207" pitchFamily="50" charset="-128"/>
                  <a:sym typeface="Century Gothic"/>
                </a:rPr>
                <a:t>Editor.OnScene</a:t>
              </a:r>
              <a:r>
                <a:rPr kumimoji="0" lang="en-US" altLang="ja-JP" sz="18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源真ゴシックP Regular" panose="020B0302020203020207" pitchFamily="50" charset="-128"/>
                  <a:ea typeface="源真ゴシックP Regular" panose="020B0302020203020207" pitchFamily="50" charset="-128"/>
                  <a:cs typeface="源真ゴシックP Regular" panose="020B0302020203020207" pitchFamily="50" charset="-128"/>
                  <a:sym typeface="Century Gothic"/>
                </a:rPr>
                <a:t> </a:t>
              </a:r>
              <a:r>
                <a:rPr lang="ja-JP" altLang="en-US" dirty="0">
                  <a:solidFill>
                    <a:srgbClr val="000000"/>
                  </a:solidFill>
                  <a:latin typeface="源真ゴシックP Regular" panose="020B0302020203020207" pitchFamily="50" charset="-128"/>
                  <a:ea typeface="源真ゴシックP Regular" panose="020B0302020203020207" pitchFamily="50" charset="-128"/>
                  <a:cs typeface="源真ゴシックP Regular" panose="020B0302020203020207" pitchFamily="50" charset="-128"/>
                </a:rPr>
                <a:t>ではなく</a:t>
              </a:r>
              <a:r>
                <a:rPr lang="ja-JP" altLang="en-US" dirty="0" smtClean="0">
                  <a:solidFill>
                    <a:srgbClr val="000000"/>
                  </a:solidFill>
                  <a:latin typeface="源真ゴシックP Regular" panose="020B0302020203020207" pitchFamily="50" charset="-128"/>
                  <a:ea typeface="源真ゴシックP Regular" panose="020B0302020203020207" pitchFamily="50" charset="-128"/>
                  <a:cs typeface="源真ゴシックP Regular" panose="020B0302020203020207" pitchFamily="50" charset="-128"/>
                </a:rPr>
                <a:t>、グローバルな</a:t>
              </a:r>
              <a:endParaRPr lang="en-US" altLang="ja-JP" dirty="0" smtClean="0">
                <a:solidFill>
                  <a:srgbClr val="000000"/>
                </a:solidFill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</a:endParaRPr>
            </a:p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ja-JP" dirty="0" err="1" smtClean="0">
                  <a:solidFill>
                    <a:srgbClr val="000000"/>
                  </a:solidFill>
                  <a:latin typeface="源真ゴシックP Regular" panose="020B0302020203020207" pitchFamily="50" charset="-128"/>
                  <a:ea typeface="源真ゴシックP Regular" panose="020B0302020203020207" pitchFamily="50" charset="-128"/>
                  <a:cs typeface="源真ゴシックP Regular" panose="020B0302020203020207" pitchFamily="50" charset="-128"/>
                </a:rPr>
                <a:t>onSceneGUIDelegate</a:t>
              </a:r>
              <a:r>
                <a:rPr lang="en-US" altLang="ja-JP" dirty="0" smtClean="0">
                  <a:solidFill>
                    <a:srgbClr val="000000"/>
                  </a:solidFill>
                  <a:latin typeface="源真ゴシックP Regular" panose="020B0302020203020207" pitchFamily="50" charset="-128"/>
                  <a:ea typeface="源真ゴシックP Regular" panose="020B0302020203020207" pitchFamily="50" charset="-128"/>
                  <a:cs typeface="源真ゴシックP Regular" panose="020B0302020203020207" pitchFamily="50" charset="-128"/>
                </a:rPr>
                <a:t> </a:t>
              </a:r>
              <a:r>
                <a:rPr lang="ja-JP" altLang="en-US" dirty="0" smtClean="0">
                  <a:solidFill>
                    <a:srgbClr val="000000"/>
                  </a:solidFill>
                  <a:latin typeface="源真ゴシックP Regular" panose="020B0302020203020207" pitchFamily="50" charset="-128"/>
                  <a:ea typeface="源真ゴシックP Regular" panose="020B0302020203020207" pitchFamily="50" charset="-128"/>
                  <a:cs typeface="源真ゴシックP Regular" panose="020B0302020203020207" pitchFamily="50" charset="-128"/>
                </a:rPr>
                <a:t>がある</a:t>
              </a:r>
              <a:endParaRPr kumimoji="0" lang="en-US" altLang="ja-JP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  <a:sym typeface="Century Gothic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8217021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C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/>
          </p:cNvSpPr>
          <p:nvPr>
            <p:ph type="title"/>
          </p:nvPr>
        </p:nvSpPr>
        <p:spPr>
          <a:xfrm>
            <a:off x="347957" y="192970"/>
            <a:ext cx="8229600" cy="429303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ja-JP" altLang="en-US" sz="2400" dirty="0" smtClean="0">
                <a:solidFill>
                  <a:srgbClr val="FFFFFF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ドキュメントにはないエディター </a:t>
            </a:r>
            <a:r>
              <a:rPr lang="en-US" altLang="ja-JP" sz="2400" dirty="0" smtClean="0">
                <a:solidFill>
                  <a:srgbClr val="FFFFFF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API</a:t>
            </a:r>
            <a:endParaRPr sz="2400" dirty="0">
              <a:solidFill>
                <a:srgbClr val="FFFFFF"/>
              </a:solidFill>
              <a:latin typeface="源真ゴシック Regular" panose="020B0302020203020207" pitchFamily="50" charset="-128"/>
              <a:ea typeface="源真ゴシック Regular" panose="020B0302020203020207" pitchFamily="50" charset="-128"/>
              <a:cs typeface="源真ゴシック Regular" panose="020B0302020203020207" pitchFamily="50" charset="-128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7957" y="628214"/>
            <a:ext cx="8626710" cy="4235595"/>
          </a:xfrm>
        </p:spPr>
        <p:txBody>
          <a:bodyPr/>
          <a:lstStyle/>
          <a:p>
            <a:endParaRPr lang="en-US" sz="2000" dirty="0" smtClean="0">
              <a:solidFill>
                <a:schemeClr val="bg1"/>
              </a:solidFill>
              <a:latin typeface="源真ゴシックP Regular" panose="020B0302020203020207" pitchFamily="50" charset="-128"/>
              <a:ea typeface="源真ゴシックP Regular" panose="020B0302020203020207" pitchFamily="50" charset="-128"/>
              <a:cs typeface="源真ゴシックP Regular" panose="020B0302020203020207" pitchFamily="50" charset="-128"/>
            </a:endParaRPr>
          </a:p>
          <a:p>
            <a:r>
              <a:rPr lang="en-US" altLang="ja-JP" sz="2000" dirty="0" err="1" smtClean="0">
                <a:solidFill>
                  <a:schemeClr val="bg1"/>
                </a:solidFill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</a:rPr>
              <a:t>ProjectWindowUtil</a:t>
            </a:r>
            <a:r>
              <a:rPr lang="en-US" altLang="ja-JP" sz="2000" dirty="0" smtClean="0">
                <a:solidFill>
                  <a:schemeClr val="bg1"/>
                </a:solidFill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</a:rPr>
              <a:t> </a:t>
            </a:r>
            <a:r>
              <a:rPr lang="ja-JP" altLang="en-US" sz="2000" dirty="0" smtClean="0">
                <a:solidFill>
                  <a:schemeClr val="bg1"/>
                </a:solidFill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</a:rPr>
              <a:t>クラス</a:t>
            </a:r>
            <a:endParaRPr lang="en-US" altLang="ja-JP" sz="2000" dirty="0" smtClean="0">
              <a:solidFill>
                <a:schemeClr val="bg1"/>
              </a:solidFill>
              <a:latin typeface="源真ゴシックP Regular" panose="020B0302020203020207" pitchFamily="50" charset="-128"/>
              <a:ea typeface="源真ゴシックP Regular" panose="020B0302020203020207" pitchFamily="50" charset="-128"/>
              <a:cs typeface="源真ゴシックP Regular" panose="020B0302020203020207" pitchFamily="50" charset="-128"/>
            </a:endParaRPr>
          </a:p>
          <a:p>
            <a:endParaRPr lang="en-US" altLang="ja-JP" sz="2000" dirty="0">
              <a:solidFill>
                <a:schemeClr val="bg1"/>
              </a:solidFill>
              <a:latin typeface="源真ゴシックP Regular" panose="020B0302020203020207" pitchFamily="50" charset="-128"/>
              <a:ea typeface="源真ゴシックP Regular" panose="020B0302020203020207" pitchFamily="50" charset="-128"/>
              <a:cs typeface="源真ゴシックP Regular" panose="020B0302020203020207" pitchFamily="50" charset="-128"/>
            </a:endParaRPr>
          </a:p>
        </p:txBody>
      </p:sp>
      <p:pic>
        <p:nvPicPr>
          <p:cNvPr id="6" name="Picture 5" descr="unity-logo-cut-bottom-red-rgb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8496" y="0"/>
            <a:ext cx="1954144" cy="24362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4937" y="1250487"/>
            <a:ext cx="3590925" cy="3362325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742115" y="1690351"/>
            <a:ext cx="4078664" cy="826298"/>
            <a:chOff x="3984978" y="1045579"/>
            <a:chExt cx="5302844" cy="838846"/>
          </a:xfrm>
        </p:grpSpPr>
        <p:sp>
          <p:nvSpPr>
            <p:cNvPr id="16" name="Rectangular Callout 15"/>
            <p:cNvSpPr/>
            <p:nvPr/>
          </p:nvSpPr>
          <p:spPr>
            <a:xfrm>
              <a:off x="3984978" y="1045579"/>
              <a:ext cx="5302844" cy="838846"/>
            </a:xfrm>
            <a:prstGeom prst="wedgeRectCallout">
              <a:avLst>
                <a:gd name="adj1" fmla="val 45343"/>
                <a:gd name="adj2" fmla="val 7268"/>
              </a:avLst>
            </a:prstGeom>
            <a:solidFill>
              <a:srgbClr val="FFFFFF"/>
            </a:solidFill>
            <a:ln w="25400" cap="flat">
              <a:solidFill>
                <a:srgbClr val="4F81BD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ja-JP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102680" y="1167836"/>
              <a:ext cx="5075914" cy="6561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ja-JP" altLang="en-US" dirty="0">
                  <a:solidFill>
                    <a:srgbClr val="000000"/>
                  </a:solidFill>
                  <a:latin typeface="源真ゴシックP Regular" panose="020B0302020203020207" pitchFamily="50" charset="-128"/>
                  <a:ea typeface="源真ゴシックP Regular" panose="020B0302020203020207" pitchFamily="50" charset="-128"/>
                  <a:cs typeface="源真ゴシックP Regular" panose="020B0302020203020207" pitchFamily="50" charset="-128"/>
                </a:rPr>
                <a:t>メニューからアセットを作成するときに使用される</a:t>
              </a:r>
              <a:r>
                <a:rPr lang="en-US" altLang="ja-JP" dirty="0">
                  <a:solidFill>
                    <a:srgbClr val="000000"/>
                  </a:solidFill>
                  <a:latin typeface="源真ゴシックP Regular" panose="020B0302020203020207" pitchFamily="50" charset="-128"/>
                  <a:ea typeface="源真ゴシックP Regular" panose="020B0302020203020207" pitchFamily="50" charset="-128"/>
                  <a:cs typeface="源真ゴシックP Regular" panose="020B0302020203020207" pitchFamily="50" charset="-128"/>
                </a:rPr>
                <a:t>API</a:t>
              </a:r>
              <a:endParaRPr kumimoji="0" lang="en-US" altLang="ja-JP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  <a:sym typeface="Century Gothic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7883320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C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/>
          </p:cNvSpPr>
          <p:nvPr>
            <p:ph type="title"/>
          </p:nvPr>
        </p:nvSpPr>
        <p:spPr>
          <a:xfrm>
            <a:off x="347957" y="192970"/>
            <a:ext cx="8229600" cy="429303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ja-JP" altLang="en-US" sz="2400" dirty="0" smtClean="0">
                <a:solidFill>
                  <a:srgbClr val="FFFFFF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ドキュメントにはないエディター </a:t>
            </a:r>
            <a:r>
              <a:rPr lang="en-US" altLang="ja-JP" sz="2400" dirty="0" smtClean="0">
                <a:solidFill>
                  <a:srgbClr val="FFFFFF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API</a:t>
            </a:r>
            <a:endParaRPr sz="2400" dirty="0">
              <a:solidFill>
                <a:srgbClr val="FFFFFF"/>
              </a:solidFill>
              <a:latin typeface="源真ゴシック Regular" panose="020B0302020203020207" pitchFamily="50" charset="-128"/>
              <a:ea typeface="源真ゴシック Regular" panose="020B0302020203020207" pitchFamily="50" charset="-128"/>
              <a:cs typeface="源真ゴシック Regular" panose="020B0302020203020207" pitchFamily="50" charset="-128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7957" y="628214"/>
            <a:ext cx="8626710" cy="4235595"/>
          </a:xfrm>
        </p:spPr>
        <p:txBody>
          <a:bodyPr/>
          <a:lstStyle/>
          <a:p>
            <a:endParaRPr lang="en-US" sz="2000" dirty="0" smtClean="0">
              <a:solidFill>
                <a:schemeClr val="bg1"/>
              </a:solidFill>
              <a:latin typeface="源真ゴシックP Regular" panose="020B0302020203020207" pitchFamily="50" charset="-128"/>
              <a:ea typeface="源真ゴシックP Regular" panose="020B0302020203020207" pitchFamily="50" charset="-128"/>
              <a:cs typeface="源真ゴシックP Regular" panose="020B0302020203020207" pitchFamily="50" charset="-128"/>
            </a:endParaRPr>
          </a:p>
          <a:p>
            <a:r>
              <a:rPr lang="en-US" altLang="ja-JP" sz="2000" dirty="0" err="1" smtClean="0">
                <a:solidFill>
                  <a:schemeClr val="bg1"/>
                </a:solidFill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</a:rPr>
              <a:t>ProjectWindowUtil</a:t>
            </a:r>
            <a:r>
              <a:rPr lang="en-US" altLang="ja-JP" sz="2000" dirty="0" smtClean="0">
                <a:solidFill>
                  <a:schemeClr val="bg1"/>
                </a:solidFill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</a:rPr>
              <a:t> </a:t>
            </a:r>
            <a:r>
              <a:rPr lang="ja-JP" altLang="en-US" sz="2000" dirty="0" smtClean="0">
                <a:solidFill>
                  <a:schemeClr val="bg1"/>
                </a:solidFill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</a:rPr>
              <a:t>クラス</a:t>
            </a:r>
            <a:endParaRPr lang="en-US" altLang="ja-JP" sz="2000" dirty="0" smtClean="0">
              <a:solidFill>
                <a:schemeClr val="bg1"/>
              </a:solidFill>
              <a:latin typeface="源真ゴシックP Regular" panose="020B0302020203020207" pitchFamily="50" charset="-128"/>
              <a:ea typeface="源真ゴシックP Regular" panose="020B0302020203020207" pitchFamily="50" charset="-128"/>
              <a:cs typeface="源真ゴシックP Regular" panose="020B0302020203020207" pitchFamily="50" charset="-128"/>
            </a:endParaRPr>
          </a:p>
          <a:p>
            <a:endParaRPr lang="en-US" altLang="ja-JP" sz="2000" dirty="0">
              <a:solidFill>
                <a:schemeClr val="bg1"/>
              </a:solidFill>
              <a:latin typeface="源真ゴシックP Regular" panose="020B0302020203020207" pitchFamily="50" charset="-128"/>
              <a:ea typeface="源真ゴシックP Regular" panose="020B0302020203020207" pitchFamily="50" charset="-128"/>
              <a:cs typeface="源真ゴシックP Regular" panose="020B0302020203020207" pitchFamily="50" charset="-128"/>
            </a:endParaRPr>
          </a:p>
        </p:txBody>
      </p:sp>
      <p:pic>
        <p:nvPicPr>
          <p:cNvPr id="6" name="Picture 5" descr="unity-logo-cut-bottom-red-rgb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8496" y="0"/>
            <a:ext cx="1954144" cy="24362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4937" y="1250487"/>
            <a:ext cx="3590925" cy="3362325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742115" y="1690351"/>
            <a:ext cx="4078664" cy="826298"/>
            <a:chOff x="3984978" y="1045579"/>
            <a:chExt cx="5302844" cy="838846"/>
          </a:xfrm>
        </p:grpSpPr>
        <p:sp>
          <p:nvSpPr>
            <p:cNvPr id="16" name="Rectangular Callout 15"/>
            <p:cNvSpPr/>
            <p:nvPr/>
          </p:nvSpPr>
          <p:spPr>
            <a:xfrm>
              <a:off x="3984978" y="1045579"/>
              <a:ext cx="5302844" cy="838846"/>
            </a:xfrm>
            <a:prstGeom prst="wedgeRectCallout">
              <a:avLst>
                <a:gd name="adj1" fmla="val 45343"/>
                <a:gd name="adj2" fmla="val 7268"/>
              </a:avLst>
            </a:prstGeom>
            <a:solidFill>
              <a:srgbClr val="FFFFFF"/>
            </a:solidFill>
            <a:ln w="25400" cap="flat">
              <a:solidFill>
                <a:srgbClr val="4F81BD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ja-JP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102680" y="1167836"/>
              <a:ext cx="5075914" cy="6561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ja-JP" altLang="en-US" dirty="0">
                  <a:solidFill>
                    <a:srgbClr val="000000"/>
                  </a:solidFill>
                  <a:latin typeface="源真ゴシックP Regular" panose="020B0302020203020207" pitchFamily="50" charset="-128"/>
                  <a:ea typeface="源真ゴシックP Regular" panose="020B0302020203020207" pitchFamily="50" charset="-128"/>
                  <a:cs typeface="源真ゴシックP Regular" panose="020B0302020203020207" pitchFamily="50" charset="-128"/>
                </a:rPr>
                <a:t>メニューからアセットを作成するときに使用される</a:t>
              </a:r>
              <a:r>
                <a:rPr lang="en-US" altLang="ja-JP" dirty="0">
                  <a:solidFill>
                    <a:srgbClr val="000000"/>
                  </a:solidFill>
                  <a:latin typeface="源真ゴシックP Regular" panose="020B0302020203020207" pitchFamily="50" charset="-128"/>
                  <a:ea typeface="源真ゴシックP Regular" panose="020B0302020203020207" pitchFamily="50" charset="-128"/>
                  <a:cs typeface="源真ゴシックP Regular" panose="020B0302020203020207" pitchFamily="50" charset="-128"/>
                </a:rPr>
                <a:t>API</a:t>
              </a:r>
              <a:endParaRPr kumimoji="0" lang="en-US" altLang="ja-JP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  <a:sym typeface="Century Gothic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742115" y="3271353"/>
            <a:ext cx="4078664" cy="826298"/>
            <a:chOff x="3984978" y="1045579"/>
            <a:chExt cx="5302844" cy="838846"/>
          </a:xfrm>
        </p:grpSpPr>
        <p:sp>
          <p:nvSpPr>
            <p:cNvPr id="19" name="Rectangular Callout 18"/>
            <p:cNvSpPr/>
            <p:nvPr/>
          </p:nvSpPr>
          <p:spPr>
            <a:xfrm>
              <a:off x="3984978" y="1045579"/>
              <a:ext cx="5302844" cy="838846"/>
            </a:xfrm>
            <a:prstGeom prst="wedgeRectCallout">
              <a:avLst>
                <a:gd name="adj1" fmla="val 45343"/>
                <a:gd name="adj2" fmla="val 7268"/>
              </a:avLst>
            </a:prstGeom>
            <a:solidFill>
              <a:srgbClr val="FFFFFF"/>
            </a:solidFill>
            <a:ln w="25400" cap="flat">
              <a:solidFill>
                <a:srgbClr val="4F81BD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ja-JP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4102680" y="1167836"/>
              <a:ext cx="5075915" cy="6561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ja-JP" dirty="0" err="1" smtClean="0">
                  <a:solidFill>
                    <a:srgbClr val="000000"/>
                  </a:solidFill>
                  <a:latin typeface="源真ゴシックP Regular" panose="020B0302020203020207" pitchFamily="50" charset="-128"/>
                  <a:ea typeface="源真ゴシックP Regular" panose="020B0302020203020207" pitchFamily="50" charset="-128"/>
                  <a:cs typeface="源真ゴシックP Regular" panose="020B0302020203020207" pitchFamily="50" charset="-128"/>
                </a:rPr>
                <a:t>ProjectWindowUtil.CreateAsset</a:t>
              </a:r>
              <a:r>
                <a:rPr lang="en-US" altLang="ja-JP" dirty="0" smtClean="0">
                  <a:solidFill>
                    <a:srgbClr val="000000"/>
                  </a:solidFill>
                  <a:latin typeface="源真ゴシックP Regular" panose="020B0302020203020207" pitchFamily="50" charset="-128"/>
                  <a:ea typeface="源真ゴシックP Regular" panose="020B0302020203020207" pitchFamily="50" charset="-128"/>
                  <a:cs typeface="源真ゴシックP Regular" panose="020B0302020203020207" pitchFamily="50" charset="-128"/>
                </a:rPr>
                <a:t> </a:t>
              </a:r>
              <a:r>
                <a:rPr lang="ja-JP" altLang="en-US" dirty="0" smtClean="0">
                  <a:solidFill>
                    <a:srgbClr val="000000"/>
                  </a:solidFill>
                  <a:latin typeface="源真ゴシックP Regular" panose="020B0302020203020207" pitchFamily="50" charset="-128"/>
                  <a:ea typeface="源真ゴシックP Regular" panose="020B0302020203020207" pitchFamily="50" charset="-128"/>
                  <a:cs typeface="源真ゴシックP Regular" panose="020B0302020203020207" pitchFamily="50" charset="-128"/>
                </a:rPr>
                <a:t>は</a:t>
              </a:r>
              <a:r>
                <a:rPr lang="ja-JP" altLang="en-US" dirty="0">
                  <a:solidFill>
                    <a:srgbClr val="000000"/>
                  </a:solidFill>
                  <a:latin typeface="源真ゴシックP Regular" panose="020B0302020203020207" pitchFamily="50" charset="-128"/>
                  <a:ea typeface="源真ゴシックP Regular" panose="020B0302020203020207" pitchFamily="50" charset="-128"/>
                  <a:cs typeface="源真ゴシックP Regular" panose="020B0302020203020207" pitchFamily="50" charset="-128"/>
                </a:rPr>
                <a:t>覚えておくと絶対便</a:t>
              </a:r>
              <a:r>
                <a:rPr lang="ja-JP" altLang="en-US" dirty="0" smtClean="0">
                  <a:solidFill>
                    <a:srgbClr val="000000"/>
                  </a:solidFill>
                  <a:latin typeface="源真ゴシックP Regular" panose="020B0302020203020207" pitchFamily="50" charset="-128"/>
                  <a:ea typeface="源真ゴシックP Regular" panose="020B0302020203020207" pitchFamily="50" charset="-128"/>
                  <a:cs typeface="源真ゴシックP Regular" panose="020B0302020203020207" pitchFamily="50" charset="-128"/>
                </a:rPr>
                <a:t>利！</a:t>
              </a:r>
              <a:endParaRPr lang="en-US" altLang="ja-JP" dirty="0" smtClean="0">
                <a:solidFill>
                  <a:srgbClr val="000000"/>
                </a:solidFill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2693447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C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/>
          </p:cNvSpPr>
          <p:nvPr>
            <p:ph type="title"/>
          </p:nvPr>
        </p:nvSpPr>
        <p:spPr>
          <a:xfrm>
            <a:off x="347957" y="192970"/>
            <a:ext cx="8229600" cy="429303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altLang="ja-JP" sz="2400" dirty="0" smtClean="0">
                <a:solidFill>
                  <a:srgbClr val="FFFFFF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Sprite </a:t>
            </a:r>
            <a:r>
              <a:rPr lang="ja-JP" altLang="en-US" sz="2400" dirty="0" smtClean="0">
                <a:solidFill>
                  <a:srgbClr val="FFFFFF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アニメーションの作成 </a:t>
            </a:r>
            <a:r>
              <a:rPr lang="en-US" altLang="ja-JP" sz="2400" dirty="0" smtClean="0">
                <a:solidFill>
                  <a:srgbClr val="FFFFFF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- Unity 4</a:t>
            </a:r>
            <a:endParaRPr sz="2400" dirty="0">
              <a:solidFill>
                <a:srgbClr val="FFFFFF"/>
              </a:solidFill>
              <a:latin typeface="源真ゴシック Regular" panose="020B0302020203020207" pitchFamily="50" charset="-128"/>
              <a:ea typeface="源真ゴシック Regular" panose="020B0302020203020207" pitchFamily="50" charset="-128"/>
              <a:cs typeface="源真ゴシック Regular" panose="020B0302020203020207" pitchFamily="50" charset="-128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7957" y="628214"/>
            <a:ext cx="8626710" cy="4235595"/>
          </a:xfrm>
        </p:spPr>
        <p:txBody>
          <a:bodyPr/>
          <a:lstStyle/>
          <a:p>
            <a:endParaRPr lang="en-US" altLang="ja-JP" sz="2000" dirty="0" smtClean="0">
              <a:solidFill>
                <a:schemeClr val="bg1"/>
              </a:solidFill>
              <a:latin typeface="源真ゴシック Regular" panose="020B0302020203020207" pitchFamily="50" charset="-128"/>
              <a:ea typeface="源真ゴシック Regular" panose="020B0302020203020207" pitchFamily="50" charset="-128"/>
              <a:cs typeface="源真ゴシック Regular" panose="020B0302020203020207" pitchFamily="50" charset="-128"/>
            </a:endParaRPr>
          </a:p>
          <a:p>
            <a:r>
              <a:rPr lang="en-US" altLang="ja-JP" sz="2000" dirty="0">
                <a:solidFill>
                  <a:schemeClr val="bg1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Sprite</a:t>
            </a:r>
            <a:r>
              <a:rPr lang="ja-JP" altLang="en-US" sz="2000" dirty="0">
                <a:solidFill>
                  <a:schemeClr val="bg1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アニメーション、今までどうやって作っていましたか？</a:t>
            </a:r>
            <a:endParaRPr lang="en-US" altLang="ja-JP" sz="2000" dirty="0">
              <a:solidFill>
                <a:schemeClr val="bg1"/>
              </a:solidFill>
              <a:latin typeface="源真ゴシック Regular" panose="020B0302020203020207" pitchFamily="50" charset="-128"/>
              <a:ea typeface="源真ゴシック Regular" panose="020B0302020203020207" pitchFamily="50" charset="-128"/>
              <a:cs typeface="源真ゴシック Regular" panose="020B0302020203020207" pitchFamily="50" charset="-128"/>
            </a:endParaRPr>
          </a:p>
        </p:txBody>
      </p:sp>
      <p:pic>
        <p:nvPicPr>
          <p:cNvPr id="6" name="Picture 5" descr="unity-logo-cut-bottom-red-rgb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8496" y="0"/>
            <a:ext cx="1954144" cy="2436224"/>
          </a:xfrm>
          <a:prstGeom prst="rect">
            <a:avLst/>
          </a:prstGeom>
        </p:spPr>
      </p:pic>
      <p:pic>
        <p:nvPicPr>
          <p:cNvPr id="16390" name="Picture 6" descr="http://i.gyazo.com/a89349737ad8682362ddf6e6021acb05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271" y="1695622"/>
            <a:ext cx="7047297" cy="3123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/>
          <p:cNvGrpSpPr/>
          <p:nvPr/>
        </p:nvGrpSpPr>
        <p:grpSpPr>
          <a:xfrm>
            <a:off x="1596689" y="2822888"/>
            <a:ext cx="3799774" cy="838846"/>
            <a:chOff x="3984978" y="1071577"/>
            <a:chExt cx="4882445" cy="838846"/>
          </a:xfrm>
        </p:grpSpPr>
        <p:sp>
          <p:nvSpPr>
            <p:cNvPr id="11" name="Rectangular Callout 10"/>
            <p:cNvSpPr/>
            <p:nvPr/>
          </p:nvSpPr>
          <p:spPr>
            <a:xfrm>
              <a:off x="3984978" y="1071577"/>
              <a:ext cx="4882445" cy="838846"/>
            </a:xfrm>
            <a:prstGeom prst="wedgeRectCallout">
              <a:avLst>
                <a:gd name="adj1" fmla="val 70501"/>
                <a:gd name="adj2" fmla="val -57738"/>
              </a:avLst>
            </a:prstGeom>
            <a:solidFill>
              <a:srgbClr val="FFFFFF"/>
            </a:solidFill>
            <a:ln w="25400" cap="flat">
              <a:solidFill>
                <a:srgbClr val="4F81BD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ja-JP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102680" y="1121670"/>
              <a:ext cx="4384376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ja-JP" altLang="en-US" sz="18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源真ゴシックP Regular" panose="020B0302020203020207" pitchFamily="50" charset="-128"/>
                  <a:ea typeface="源真ゴシックP Regular" panose="020B0302020203020207" pitchFamily="50" charset="-128"/>
                  <a:cs typeface="源真ゴシックP Regular" panose="020B0302020203020207" pitchFamily="50" charset="-128"/>
                  <a:sym typeface="Century Gothic"/>
                </a:rPr>
                <a:t>アニメーターは必要ありません。。。</a:t>
              </a:r>
              <a:endParaRPr kumimoji="0" lang="en-US" altLang="ja-JP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  <a:sym typeface="Century Gothic"/>
              </a:endParaRPr>
            </a:p>
          </p:txBody>
        </p:sp>
        <p:grpSp>
          <p:nvGrpSpPr>
            <p:cNvPr id="13" name="Group 12"/>
            <p:cNvGrpSpPr/>
            <p:nvPr/>
          </p:nvGrpSpPr>
          <p:grpSpPr>
            <a:xfrm>
              <a:off x="4215383" y="1492539"/>
              <a:ext cx="3515171" cy="307775"/>
              <a:chOff x="4215383" y="1497444"/>
              <a:chExt cx="3515171" cy="307775"/>
            </a:xfrm>
          </p:grpSpPr>
          <p:sp>
            <p:nvSpPr>
              <p:cNvPr id="14" name="TextBox 13"/>
              <p:cNvSpPr txBox="1"/>
              <p:nvPr/>
            </p:nvSpPr>
            <p:spPr>
              <a:xfrm>
                <a:off x="4254514" y="1497444"/>
                <a:ext cx="3476040" cy="30777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9" tIns="45719" rIns="45719" bIns="45719" numCol="1" spcCol="38100" rtlCol="0" anchor="t">
                <a:spAutoFit/>
              </a:bodyPr>
              <a:lstStyle/>
              <a:p>
                <a: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ja-JP" altLang="en-US" sz="1400" b="0" i="0" u="none" strike="noStrike" cap="none" spc="0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源真ゴシックP Regular" panose="020B0302020203020207" pitchFamily="50" charset="-128"/>
                    <a:ea typeface="源真ゴシックP Regular" panose="020B0302020203020207" pitchFamily="50" charset="-128"/>
                    <a:cs typeface="源真ゴシックP Regular" panose="020B0302020203020207" pitchFamily="50" charset="-128"/>
                    <a:sym typeface="Century Gothic"/>
                  </a:rPr>
                  <a:t>この方法だと必ず作成されてしまう</a:t>
                </a:r>
                <a:endParaRPr kumimoji="0" lang="en-US" altLang="ja-JP" sz="14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源真ゴシックP Regular" panose="020B0302020203020207" pitchFamily="50" charset="-128"/>
                  <a:ea typeface="源真ゴシックP Regular" panose="020B0302020203020207" pitchFamily="50" charset="-128"/>
                  <a:cs typeface="源真ゴシックP Regular" panose="020B0302020203020207" pitchFamily="50" charset="-128"/>
                  <a:sym typeface="Century Gothic"/>
                </a:endParaRPr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4215383" y="1519676"/>
                <a:ext cx="45719" cy="255004"/>
              </a:xfrm>
              <a:prstGeom prst="rect">
                <a:avLst/>
              </a:prstGeom>
              <a:solidFill>
                <a:schemeClr val="tx2"/>
              </a:solidFill>
              <a:ln w="25400" cap="flat">
                <a:noFill/>
                <a:prstDash val="solid"/>
                <a:bevel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4908476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C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/>
          </p:cNvSpPr>
          <p:nvPr>
            <p:ph type="title"/>
          </p:nvPr>
        </p:nvSpPr>
        <p:spPr>
          <a:xfrm>
            <a:off x="347957" y="192970"/>
            <a:ext cx="8229600" cy="429303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ja-JP" altLang="en-US" sz="2400" dirty="0" smtClean="0">
                <a:solidFill>
                  <a:srgbClr val="FFFFFF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ドキュメントにはないエディター </a:t>
            </a:r>
            <a:r>
              <a:rPr lang="en-US" altLang="ja-JP" sz="2400" dirty="0" smtClean="0">
                <a:solidFill>
                  <a:srgbClr val="FFFFFF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API</a:t>
            </a:r>
            <a:endParaRPr sz="2400" dirty="0">
              <a:solidFill>
                <a:srgbClr val="FFFFFF"/>
              </a:solidFill>
              <a:latin typeface="源真ゴシック Regular" panose="020B0302020203020207" pitchFamily="50" charset="-128"/>
              <a:ea typeface="源真ゴシック Regular" panose="020B0302020203020207" pitchFamily="50" charset="-128"/>
              <a:cs typeface="源真ゴシック Regular" panose="020B0302020203020207" pitchFamily="50" charset="-128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7957" y="628214"/>
            <a:ext cx="8626710" cy="4235595"/>
          </a:xfrm>
        </p:spPr>
        <p:txBody>
          <a:bodyPr/>
          <a:lstStyle/>
          <a:p>
            <a:endParaRPr lang="en-US" sz="2000" dirty="0" smtClean="0">
              <a:solidFill>
                <a:schemeClr val="bg1"/>
              </a:solidFill>
              <a:latin typeface="源真ゴシックP Regular" panose="020B0302020203020207" pitchFamily="50" charset="-128"/>
              <a:ea typeface="源真ゴシックP Regular" panose="020B0302020203020207" pitchFamily="50" charset="-128"/>
              <a:cs typeface="源真ゴシックP Regular" panose="020B0302020203020207" pitchFamily="50" charset="-128"/>
            </a:endParaRPr>
          </a:p>
          <a:p>
            <a:r>
              <a:rPr lang="en-US" altLang="ja-JP" sz="2000" dirty="0" err="1" smtClean="0">
                <a:solidFill>
                  <a:schemeClr val="bg1"/>
                </a:solidFill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</a:rPr>
              <a:t>ActiveEditorTracker</a:t>
            </a:r>
            <a:r>
              <a:rPr lang="en-US" altLang="ja-JP" sz="2000" dirty="0" smtClean="0">
                <a:solidFill>
                  <a:schemeClr val="bg1"/>
                </a:solidFill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</a:rPr>
              <a:t> </a:t>
            </a:r>
            <a:r>
              <a:rPr lang="ja-JP" altLang="en-US" sz="2000" dirty="0" smtClean="0">
                <a:solidFill>
                  <a:schemeClr val="bg1"/>
                </a:solidFill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</a:rPr>
              <a:t>クラス</a:t>
            </a:r>
            <a:endParaRPr lang="en-US" altLang="ja-JP" sz="2000" dirty="0" smtClean="0">
              <a:solidFill>
                <a:schemeClr val="bg1"/>
              </a:solidFill>
              <a:latin typeface="源真ゴシックP Regular" panose="020B0302020203020207" pitchFamily="50" charset="-128"/>
              <a:ea typeface="源真ゴシックP Regular" panose="020B0302020203020207" pitchFamily="50" charset="-128"/>
              <a:cs typeface="源真ゴシックP Regular" panose="020B0302020203020207" pitchFamily="50" charset="-128"/>
            </a:endParaRPr>
          </a:p>
          <a:p>
            <a:endParaRPr lang="en-US" altLang="ja-JP" sz="2000" dirty="0">
              <a:solidFill>
                <a:schemeClr val="bg1"/>
              </a:solidFill>
              <a:latin typeface="源真ゴシックP Regular" panose="020B0302020203020207" pitchFamily="50" charset="-128"/>
              <a:ea typeface="源真ゴシックP Regular" panose="020B0302020203020207" pitchFamily="50" charset="-128"/>
              <a:cs typeface="源真ゴシックP Regular" panose="020B0302020203020207" pitchFamily="50" charset="-128"/>
            </a:endParaRPr>
          </a:p>
        </p:txBody>
      </p:sp>
      <p:pic>
        <p:nvPicPr>
          <p:cNvPr id="6" name="Picture 5" descr="unity-logo-cut-bottom-red-rgb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8496" y="0"/>
            <a:ext cx="1954144" cy="2436224"/>
          </a:xfrm>
          <a:prstGeom prst="rect">
            <a:avLst/>
          </a:prstGeom>
        </p:spPr>
      </p:pic>
      <p:pic>
        <p:nvPicPr>
          <p:cNvPr id="12290" name="Picture 2" descr="http://i.gyazo.com/d3c55602002d3c68acaed3223ab15087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83"/>
          <a:stretch/>
        </p:blipFill>
        <p:spPr bwMode="auto">
          <a:xfrm>
            <a:off x="5604588" y="1438016"/>
            <a:ext cx="3259558" cy="3381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/>
          <p:cNvGrpSpPr/>
          <p:nvPr/>
        </p:nvGrpSpPr>
        <p:grpSpPr>
          <a:xfrm>
            <a:off x="711162" y="1697803"/>
            <a:ext cx="4317409" cy="826298"/>
            <a:chOff x="3984978" y="1045579"/>
            <a:chExt cx="5302844" cy="838846"/>
          </a:xfrm>
        </p:grpSpPr>
        <p:sp>
          <p:nvSpPr>
            <p:cNvPr id="14" name="Rectangular Callout 13"/>
            <p:cNvSpPr/>
            <p:nvPr/>
          </p:nvSpPr>
          <p:spPr>
            <a:xfrm>
              <a:off x="3984978" y="1045579"/>
              <a:ext cx="5302844" cy="838846"/>
            </a:xfrm>
            <a:prstGeom prst="wedgeRectCallout">
              <a:avLst>
                <a:gd name="adj1" fmla="val 45343"/>
                <a:gd name="adj2" fmla="val 7268"/>
              </a:avLst>
            </a:prstGeom>
            <a:solidFill>
              <a:srgbClr val="FFFFFF"/>
            </a:solidFill>
            <a:ln w="25400" cap="flat">
              <a:solidFill>
                <a:srgbClr val="4F81BD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ja-JP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102680" y="1167836"/>
              <a:ext cx="5075915" cy="6561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ja-JP" altLang="en-US" sz="18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源真ゴシックP Regular" panose="020B0302020203020207" pitchFamily="50" charset="-128"/>
                  <a:ea typeface="源真ゴシックP Regular" panose="020B0302020203020207" pitchFamily="50" charset="-128"/>
                  <a:cs typeface="源真ゴシックP Regular" panose="020B0302020203020207" pitchFamily="50" charset="-128"/>
                  <a:sym typeface="Century Gothic"/>
                </a:rPr>
                <a:t>現在インスペクターに表示されている </a:t>
              </a:r>
              <a:r>
                <a:rPr kumimoji="0" lang="en-US" altLang="ja-JP" sz="18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源真ゴシックP Regular" panose="020B0302020203020207" pitchFamily="50" charset="-128"/>
                  <a:ea typeface="源真ゴシックP Regular" panose="020B0302020203020207" pitchFamily="50" charset="-128"/>
                  <a:cs typeface="源真ゴシックP Regular" panose="020B0302020203020207" pitchFamily="50" charset="-128"/>
                  <a:sym typeface="Century Gothic"/>
                </a:rPr>
                <a:t>Editor </a:t>
              </a:r>
              <a:r>
                <a:rPr kumimoji="0" lang="ja-JP" altLang="en-US" sz="18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源真ゴシックP Regular" panose="020B0302020203020207" pitchFamily="50" charset="-128"/>
                  <a:ea typeface="源真ゴシックP Regular" panose="020B0302020203020207" pitchFamily="50" charset="-128"/>
                  <a:cs typeface="源真ゴシックP Regular" panose="020B0302020203020207" pitchFamily="50" charset="-128"/>
                  <a:sym typeface="Century Gothic"/>
                </a:rPr>
                <a:t>オブジェクトを管理する </a:t>
              </a:r>
              <a:r>
                <a:rPr kumimoji="0" lang="en-US" altLang="ja-JP" sz="18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源真ゴシックP Regular" panose="020B0302020203020207" pitchFamily="50" charset="-128"/>
                  <a:ea typeface="源真ゴシックP Regular" panose="020B0302020203020207" pitchFamily="50" charset="-128"/>
                  <a:cs typeface="源真ゴシックP Regular" panose="020B0302020203020207" pitchFamily="50" charset="-128"/>
                  <a:sym typeface="Century Gothic"/>
                </a:rPr>
                <a:t>API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4605500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C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/>
          </p:cNvSpPr>
          <p:nvPr>
            <p:ph type="title"/>
          </p:nvPr>
        </p:nvSpPr>
        <p:spPr>
          <a:xfrm>
            <a:off x="347957" y="192970"/>
            <a:ext cx="8229600" cy="429303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ja-JP" altLang="en-US" sz="2400" dirty="0" smtClean="0">
                <a:solidFill>
                  <a:srgbClr val="FFFFFF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ドキュメントにはないエディター </a:t>
            </a:r>
            <a:r>
              <a:rPr lang="en-US" altLang="ja-JP" sz="2400" dirty="0" smtClean="0">
                <a:solidFill>
                  <a:srgbClr val="FFFFFF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API</a:t>
            </a:r>
            <a:endParaRPr sz="2400" dirty="0">
              <a:solidFill>
                <a:srgbClr val="FFFFFF"/>
              </a:solidFill>
              <a:latin typeface="源真ゴシック Regular" panose="020B0302020203020207" pitchFamily="50" charset="-128"/>
              <a:ea typeface="源真ゴシック Regular" panose="020B0302020203020207" pitchFamily="50" charset="-128"/>
              <a:cs typeface="源真ゴシック Regular" panose="020B0302020203020207" pitchFamily="50" charset="-128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7957" y="628214"/>
            <a:ext cx="8626710" cy="4235595"/>
          </a:xfrm>
        </p:spPr>
        <p:txBody>
          <a:bodyPr/>
          <a:lstStyle/>
          <a:p>
            <a:endParaRPr lang="en-US" sz="2000" dirty="0" smtClean="0">
              <a:solidFill>
                <a:schemeClr val="bg1"/>
              </a:solidFill>
              <a:latin typeface="源真ゴシックP Regular" panose="020B0302020203020207" pitchFamily="50" charset="-128"/>
              <a:ea typeface="源真ゴシックP Regular" panose="020B0302020203020207" pitchFamily="50" charset="-128"/>
              <a:cs typeface="源真ゴシックP Regular" panose="020B0302020203020207" pitchFamily="50" charset="-128"/>
            </a:endParaRPr>
          </a:p>
          <a:p>
            <a:r>
              <a:rPr lang="en-US" altLang="ja-JP" sz="2000" dirty="0" err="1" smtClean="0">
                <a:solidFill>
                  <a:schemeClr val="bg1"/>
                </a:solidFill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</a:rPr>
              <a:t>ActiveEditorTracker</a:t>
            </a:r>
            <a:r>
              <a:rPr lang="en-US" altLang="ja-JP" sz="2000" dirty="0" smtClean="0">
                <a:solidFill>
                  <a:schemeClr val="bg1"/>
                </a:solidFill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</a:rPr>
              <a:t> </a:t>
            </a:r>
            <a:r>
              <a:rPr lang="ja-JP" altLang="en-US" sz="2000" dirty="0" smtClean="0">
                <a:solidFill>
                  <a:schemeClr val="bg1"/>
                </a:solidFill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</a:rPr>
              <a:t>クラス</a:t>
            </a:r>
            <a:endParaRPr lang="en-US" altLang="ja-JP" sz="2000" dirty="0" smtClean="0">
              <a:solidFill>
                <a:schemeClr val="bg1"/>
              </a:solidFill>
              <a:latin typeface="源真ゴシックP Regular" panose="020B0302020203020207" pitchFamily="50" charset="-128"/>
              <a:ea typeface="源真ゴシックP Regular" panose="020B0302020203020207" pitchFamily="50" charset="-128"/>
              <a:cs typeface="源真ゴシックP Regular" panose="020B0302020203020207" pitchFamily="50" charset="-128"/>
            </a:endParaRPr>
          </a:p>
          <a:p>
            <a:endParaRPr lang="en-US" altLang="ja-JP" sz="2000" dirty="0">
              <a:solidFill>
                <a:schemeClr val="bg1"/>
              </a:solidFill>
              <a:latin typeface="源真ゴシックP Regular" panose="020B0302020203020207" pitchFamily="50" charset="-128"/>
              <a:ea typeface="源真ゴシックP Regular" panose="020B0302020203020207" pitchFamily="50" charset="-128"/>
              <a:cs typeface="源真ゴシックP Regular" panose="020B0302020203020207" pitchFamily="50" charset="-128"/>
            </a:endParaRPr>
          </a:p>
        </p:txBody>
      </p:sp>
      <p:pic>
        <p:nvPicPr>
          <p:cNvPr id="6" name="Picture 5" descr="unity-logo-cut-bottom-red-rgb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8496" y="0"/>
            <a:ext cx="1954144" cy="2436224"/>
          </a:xfrm>
          <a:prstGeom prst="rect">
            <a:avLst/>
          </a:prstGeom>
        </p:spPr>
      </p:pic>
      <p:pic>
        <p:nvPicPr>
          <p:cNvPr id="12290" name="Picture 2" descr="http://i.gyazo.com/d3c55602002d3c68acaed3223ab15087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83"/>
          <a:stretch/>
        </p:blipFill>
        <p:spPr bwMode="auto">
          <a:xfrm>
            <a:off x="5604588" y="1438016"/>
            <a:ext cx="3259558" cy="3381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/>
          <p:cNvGrpSpPr/>
          <p:nvPr/>
        </p:nvGrpSpPr>
        <p:grpSpPr>
          <a:xfrm>
            <a:off x="711162" y="1697803"/>
            <a:ext cx="4317409" cy="826298"/>
            <a:chOff x="3984978" y="1045579"/>
            <a:chExt cx="5302844" cy="838846"/>
          </a:xfrm>
        </p:grpSpPr>
        <p:sp>
          <p:nvSpPr>
            <p:cNvPr id="14" name="Rectangular Callout 13"/>
            <p:cNvSpPr/>
            <p:nvPr/>
          </p:nvSpPr>
          <p:spPr>
            <a:xfrm>
              <a:off x="3984978" y="1045579"/>
              <a:ext cx="5302844" cy="838846"/>
            </a:xfrm>
            <a:prstGeom prst="wedgeRectCallout">
              <a:avLst>
                <a:gd name="adj1" fmla="val 45343"/>
                <a:gd name="adj2" fmla="val 7268"/>
              </a:avLst>
            </a:prstGeom>
            <a:solidFill>
              <a:srgbClr val="FFFFFF"/>
            </a:solidFill>
            <a:ln w="25400" cap="flat">
              <a:solidFill>
                <a:srgbClr val="4F81BD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ja-JP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102680" y="1167836"/>
              <a:ext cx="5075915" cy="6561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ja-JP" altLang="en-US" sz="18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源真ゴシックP Regular" panose="020B0302020203020207" pitchFamily="50" charset="-128"/>
                  <a:ea typeface="源真ゴシックP Regular" panose="020B0302020203020207" pitchFamily="50" charset="-128"/>
                  <a:cs typeface="源真ゴシックP Regular" panose="020B0302020203020207" pitchFamily="50" charset="-128"/>
                  <a:sym typeface="Century Gothic"/>
                </a:rPr>
                <a:t>現在インスペクターに表示されている </a:t>
              </a:r>
              <a:r>
                <a:rPr kumimoji="0" lang="en-US" altLang="ja-JP" sz="18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源真ゴシックP Regular" panose="020B0302020203020207" pitchFamily="50" charset="-128"/>
                  <a:ea typeface="源真ゴシックP Regular" panose="020B0302020203020207" pitchFamily="50" charset="-128"/>
                  <a:cs typeface="源真ゴシックP Regular" panose="020B0302020203020207" pitchFamily="50" charset="-128"/>
                  <a:sym typeface="Century Gothic"/>
                </a:rPr>
                <a:t>Editor </a:t>
              </a:r>
              <a:r>
                <a:rPr kumimoji="0" lang="ja-JP" altLang="en-US" sz="18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源真ゴシックP Regular" panose="020B0302020203020207" pitchFamily="50" charset="-128"/>
                  <a:ea typeface="源真ゴシックP Regular" panose="020B0302020203020207" pitchFamily="50" charset="-128"/>
                  <a:cs typeface="源真ゴシックP Regular" panose="020B0302020203020207" pitchFamily="50" charset="-128"/>
                  <a:sym typeface="Century Gothic"/>
                </a:rPr>
                <a:t>オブジェクトを管理する </a:t>
              </a:r>
              <a:r>
                <a:rPr kumimoji="0" lang="en-US" altLang="ja-JP" sz="18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源真ゴシックP Regular" panose="020B0302020203020207" pitchFamily="50" charset="-128"/>
                  <a:ea typeface="源真ゴシックP Regular" panose="020B0302020203020207" pitchFamily="50" charset="-128"/>
                  <a:cs typeface="源真ゴシックP Regular" panose="020B0302020203020207" pitchFamily="50" charset="-128"/>
                  <a:sym typeface="Century Gothic"/>
                </a:rPr>
                <a:t>API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711163" y="2766302"/>
            <a:ext cx="4317409" cy="493369"/>
            <a:chOff x="3984978" y="1045579"/>
            <a:chExt cx="5302844" cy="838846"/>
          </a:xfrm>
        </p:grpSpPr>
        <p:sp>
          <p:nvSpPr>
            <p:cNvPr id="23" name="Rectangular Callout 22"/>
            <p:cNvSpPr/>
            <p:nvPr/>
          </p:nvSpPr>
          <p:spPr>
            <a:xfrm>
              <a:off x="3984978" y="1045579"/>
              <a:ext cx="5302844" cy="838846"/>
            </a:xfrm>
            <a:prstGeom prst="wedgeRectCallout">
              <a:avLst>
                <a:gd name="adj1" fmla="val 45343"/>
                <a:gd name="adj2" fmla="val 7268"/>
              </a:avLst>
            </a:prstGeom>
            <a:solidFill>
              <a:srgbClr val="FFFFFF"/>
            </a:solidFill>
            <a:ln w="25400" cap="flat">
              <a:solidFill>
                <a:srgbClr val="4F81BD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ja-JP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102680" y="1167836"/>
              <a:ext cx="5075915" cy="6561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ja-JP" sz="18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源真ゴシックP Regular" panose="020B0302020203020207" pitchFamily="50" charset="-128"/>
                  <a:ea typeface="源真ゴシックP Regular" panose="020B0302020203020207" pitchFamily="50" charset="-128"/>
                  <a:cs typeface="源真ゴシックP Regular" panose="020B0302020203020207" pitchFamily="50" charset="-128"/>
                  <a:sym typeface="Century Gothic"/>
                </a:rPr>
                <a:t>Editor </a:t>
              </a:r>
              <a:r>
                <a:rPr kumimoji="0" lang="ja-JP" altLang="en-US" sz="18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源真ゴシックP Regular" panose="020B0302020203020207" pitchFamily="50" charset="-128"/>
                  <a:ea typeface="源真ゴシックP Regular" panose="020B0302020203020207" pitchFamily="50" charset="-128"/>
                  <a:cs typeface="源真ゴシックP Regular" panose="020B0302020203020207" pitchFamily="50" charset="-128"/>
                  <a:sym typeface="Century Gothic"/>
                </a:rPr>
                <a:t>オブジェクトを操作するときに便利</a:t>
              </a:r>
              <a:endParaRPr kumimoji="0" lang="en-US" altLang="ja-JP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  <a:sym typeface="Century Gothic"/>
              </a:endParaRPr>
            </a:p>
          </p:txBody>
        </p:sp>
      </p:grpSp>
      <p:sp>
        <p:nvSpPr>
          <p:cNvPr id="7" name="Rectangle 6"/>
          <p:cNvSpPr/>
          <p:nvPr/>
        </p:nvSpPr>
        <p:spPr>
          <a:xfrm>
            <a:off x="347957" y="3604425"/>
            <a:ext cx="6975549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dirty="0" err="1" smtClean="0">
                <a:solidFill>
                  <a:srgbClr val="66D9EF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var</a:t>
            </a:r>
            <a:r>
              <a:rPr lang="en-US" altLang="ja-JP" sz="1200" dirty="0" smtClean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</a:t>
            </a:r>
            <a:r>
              <a:rPr lang="en-US" altLang="ja-JP" sz="1200" dirty="0" err="1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activeEditors</a:t>
            </a:r>
            <a:r>
              <a:rPr lang="en-US" altLang="ja-JP" sz="12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</a:t>
            </a:r>
            <a:r>
              <a:rPr lang="en-US" altLang="ja-JP" sz="1200" dirty="0">
                <a:solidFill>
                  <a:srgbClr val="F9267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=</a:t>
            </a:r>
            <a:r>
              <a:rPr lang="en-US" altLang="ja-JP" sz="12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</a:t>
            </a:r>
            <a:endParaRPr lang="en-US" altLang="ja-JP" sz="1200" dirty="0" smtClean="0">
              <a:solidFill>
                <a:srgbClr val="F8F8F2"/>
              </a:solidFill>
              <a:highlight>
                <a:srgbClr val="222C37"/>
              </a:highlight>
              <a:latin typeface="Consolas" panose="020B0609020204030204" pitchFamily="49" charset="0"/>
            </a:endParaRPr>
          </a:p>
          <a:p>
            <a:r>
              <a:rPr lang="en-US" altLang="ja-JP" sz="12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	</a:t>
            </a:r>
            <a:r>
              <a:rPr lang="en-US" altLang="ja-JP" sz="1200" dirty="0" err="1" smtClean="0">
                <a:solidFill>
                  <a:srgbClr val="FD971F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ActiveEditorTracker</a:t>
            </a:r>
            <a:r>
              <a:rPr lang="en-US" altLang="ja-JP" sz="1200" dirty="0" err="1" smtClean="0">
                <a:solidFill>
                  <a:srgbClr val="F9267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.</a:t>
            </a:r>
            <a:r>
              <a:rPr lang="en-US" altLang="ja-JP" sz="1200" dirty="0" err="1" smtClean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sharedTracker</a:t>
            </a:r>
            <a:r>
              <a:rPr lang="en-US" altLang="ja-JP" sz="1200" dirty="0" err="1" smtClean="0">
                <a:solidFill>
                  <a:srgbClr val="F9267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.</a:t>
            </a:r>
            <a:r>
              <a:rPr lang="en-US" altLang="ja-JP" sz="1200" dirty="0" err="1" smtClean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activeEditors</a:t>
            </a:r>
            <a:r>
              <a:rPr lang="en-US" altLang="ja-JP" sz="12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;</a:t>
            </a:r>
          </a:p>
          <a:p>
            <a:endParaRPr lang="en-US" altLang="ja-JP" sz="1200" dirty="0" smtClean="0">
              <a:solidFill>
                <a:srgbClr val="66D9EF"/>
              </a:solidFill>
              <a:highlight>
                <a:srgbClr val="222C37"/>
              </a:highlight>
              <a:latin typeface="Consolas" panose="020B0609020204030204" pitchFamily="49" charset="0"/>
            </a:endParaRPr>
          </a:p>
          <a:p>
            <a:r>
              <a:rPr lang="en-US" altLang="ja-JP" sz="1200" dirty="0" err="1" smtClean="0">
                <a:solidFill>
                  <a:srgbClr val="66D9EF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foreach</a:t>
            </a:r>
            <a:r>
              <a:rPr lang="en-US" altLang="ja-JP" sz="1200" dirty="0" smtClean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</a:t>
            </a:r>
            <a:r>
              <a:rPr lang="en-US" altLang="ja-JP" sz="12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(</a:t>
            </a:r>
            <a:r>
              <a:rPr lang="en-US" altLang="ja-JP" sz="1200" dirty="0" err="1">
                <a:solidFill>
                  <a:srgbClr val="66D9EF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var</a:t>
            </a:r>
            <a:r>
              <a:rPr lang="en-US" altLang="ja-JP" sz="12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editor </a:t>
            </a:r>
            <a:r>
              <a:rPr lang="en-US" altLang="ja-JP" sz="1200" dirty="0">
                <a:solidFill>
                  <a:srgbClr val="66D9EF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in</a:t>
            </a:r>
            <a:r>
              <a:rPr lang="en-US" altLang="ja-JP" sz="12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</a:t>
            </a:r>
            <a:r>
              <a:rPr lang="en-US" altLang="ja-JP" sz="1200" dirty="0" err="1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activeEditors</a:t>
            </a:r>
            <a:r>
              <a:rPr lang="en-US" altLang="ja-JP" sz="12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 altLang="ja-JP" sz="1200" dirty="0" smtClean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{</a:t>
            </a:r>
            <a:endParaRPr lang="en-US" altLang="ja-JP" sz="1200" dirty="0">
              <a:solidFill>
                <a:srgbClr val="F8F8F2"/>
              </a:solidFill>
              <a:highlight>
                <a:srgbClr val="222C37"/>
              </a:highlight>
              <a:latin typeface="Consolas" panose="020B0609020204030204" pitchFamily="49" charset="0"/>
            </a:endParaRPr>
          </a:p>
          <a:p>
            <a:r>
              <a:rPr lang="en-US" altLang="ja-JP" sz="1200" dirty="0" smtClean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     </a:t>
            </a:r>
            <a:r>
              <a:rPr lang="en-US" altLang="ja-JP" sz="1200" dirty="0" err="1" smtClean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editor</a:t>
            </a:r>
            <a:r>
              <a:rPr lang="en-US" altLang="ja-JP" sz="1200" dirty="0" err="1" smtClean="0">
                <a:solidFill>
                  <a:srgbClr val="F9267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.</a:t>
            </a:r>
            <a:r>
              <a:rPr lang="en-US" altLang="ja-JP" sz="1200" dirty="0" err="1" smtClean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Repaint</a:t>
            </a:r>
            <a:r>
              <a:rPr lang="en-US" altLang="ja-JP" sz="12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US" altLang="ja-JP" sz="1200" dirty="0" smtClean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}</a:t>
            </a:r>
            <a:endParaRPr lang="ja-JP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52778221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C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/>
          </p:cNvSpPr>
          <p:nvPr>
            <p:ph type="title"/>
          </p:nvPr>
        </p:nvSpPr>
        <p:spPr>
          <a:xfrm>
            <a:off x="347957" y="192970"/>
            <a:ext cx="8229600" cy="429303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ja-JP" altLang="en-US" sz="2400" dirty="0" smtClean="0">
                <a:solidFill>
                  <a:srgbClr val="FFFFFF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ドキュメントにはないエディター </a:t>
            </a:r>
            <a:r>
              <a:rPr lang="en-US" altLang="ja-JP" sz="2400" dirty="0" smtClean="0">
                <a:solidFill>
                  <a:srgbClr val="FFFFFF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API</a:t>
            </a:r>
            <a:endParaRPr sz="2400" dirty="0">
              <a:solidFill>
                <a:srgbClr val="FFFFFF"/>
              </a:solidFill>
              <a:latin typeface="源真ゴシック Regular" panose="020B0302020203020207" pitchFamily="50" charset="-128"/>
              <a:ea typeface="源真ゴシック Regular" panose="020B0302020203020207" pitchFamily="50" charset="-128"/>
              <a:cs typeface="源真ゴシック Regular" panose="020B0302020203020207" pitchFamily="50" charset="-128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7957" y="628214"/>
            <a:ext cx="8626710" cy="4235595"/>
          </a:xfrm>
        </p:spPr>
        <p:txBody>
          <a:bodyPr/>
          <a:lstStyle/>
          <a:p>
            <a:endParaRPr lang="en-US" sz="2000" dirty="0" smtClean="0">
              <a:solidFill>
                <a:schemeClr val="bg1"/>
              </a:solidFill>
              <a:latin typeface="源真ゴシックP Regular" panose="020B0302020203020207" pitchFamily="50" charset="-128"/>
              <a:ea typeface="源真ゴシックP Regular" panose="020B0302020203020207" pitchFamily="50" charset="-128"/>
              <a:cs typeface="源真ゴシックP Regular" panose="020B0302020203020207" pitchFamily="50" charset="-128"/>
            </a:endParaRPr>
          </a:p>
          <a:p>
            <a:r>
              <a:rPr lang="en-US" altLang="ja-JP" sz="2000" dirty="0" err="1" smtClean="0">
                <a:solidFill>
                  <a:schemeClr val="bg1"/>
                </a:solidFill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</a:rPr>
              <a:t>UnityStats</a:t>
            </a:r>
            <a:r>
              <a:rPr lang="en-US" altLang="ja-JP" sz="2000" dirty="0" smtClean="0">
                <a:solidFill>
                  <a:schemeClr val="bg1"/>
                </a:solidFill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</a:rPr>
              <a:t> </a:t>
            </a:r>
            <a:r>
              <a:rPr lang="ja-JP" altLang="en-US" sz="2000" dirty="0" smtClean="0">
                <a:solidFill>
                  <a:schemeClr val="bg1"/>
                </a:solidFill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</a:rPr>
              <a:t>クラス</a:t>
            </a:r>
            <a:endParaRPr lang="en-US" altLang="ja-JP" sz="2000" dirty="0" smtClean="0">
              <a:solidFill>
                <a:schemeClr val="bg1"/>
              </a:solidFill>
              <a:latin typeface="源真ゴシックP Regular" panose="020B0302020203020207" pitchFamily="50" charset="-128"/>
              <a:ea typeface="源真ゴシックP Regular" panose="020B0302020203020207" pitchFamily="50" charset="-128"/>
              <a:cs typeface="源真ゴシックP Regular" panose="020B0302020203020207" pitchFamily="50" charset="-128"/>
            </a:endParaRPr>
          </a:p>
          <a:p>
            <a:endParaRPr lang="en-US" altLang="ja-JP" sz="2000" dirty="0">
              <a:solidFill>
                <a:schemeClr val="bg1"/>
              </a:solidFill>
              <a:latin typeface="源真ゴシックP Regular" panose="020B0302020203020207" pitchFamily="50" charset="-128"/>
              <a:ea typeface="源真ゴシックP Regular" panose="020B0302020203020207" pitchFamily="50" charset="-128"/>
              <a:cs typeface="源真ゴシックP Regular" panose="020B0302020203020207" pitchFamily="50" charset="-128"/>
            </a:endParaRPr>
          </a:p>
          <a:p>
            <a:endParaRPr lang="en-US" altLang="ja-JP" sz="2000" dirty="0" smtClean="0">
              <a:solidFill>
                <a:schemeClr val="bg1"/>
              </a:solidFill>
              <a:latin typeface="源真ゴシックP Regular" panose="020B0302020203020207" pitchFamily="50" charset="-128"/>
              <a:ea typeface="源真ゴシックP Regular" panose="020B0302020203020207" pitchFamily="50" charset="-128"/>
              <a:cs typeface="源真ゴシックP Regular" panose="020B0302020203020207" pitchFamily="50" charset="-128"/>
            </a:endParaRPr>
          </a:p>
        </p:txBody>
      </p:sp>
      <p:pic>
        <p:nvPicPr>
          <p:cNvPr id="6" name="Picture 5" descr="unity-logo-cut-bottom-red-rgb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8496" y="0"/>
            <a:ext cx="1954144" cy="2436224"/>
          </a:xfrm>
          <a:prstGeom prst="rect">
            <a:avLst/>
          </a:prstGeom>
        </p:spPr>
      </p:pic>
      <p:pic>
        <p:nvPicPr>
          <p:cNvPr id="9218" name="Picture 2" descr="http://i.gyazo.com/4f259819b121119351f73bcef5bf26a0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7764" y="1768184"/>
            <a:ext cx="4591050" cy="3095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325385" y="2405378"/>
            <a:ext cx="4335927" cy="826298"/>
            <a:chOff x="3984978" y="1045579"/>
            <a:chExt cx="5302844" cy="838846"/>
          </a:xfrm>
        </p:grpSpPr>
        <p:sp>
          <p:nvSpPr>
            <p:cNvPr id="8" name="Rectangular Callout 7"/>
            <p:cNvSpPr/>
            <p:nvPr/>
          </p:nvSpPr>
          <p:spPr>
            <a:xfrm>
              <a:off x="3984978" y="1045579"/>
              <a:ext cx="5302844" cy="838846"/>
            </a:xfrm>
            <a:prstGeom prst="wedgeRectCallout">
              <a:avLst>
                <a:gd name="adj1" fmla="val 76761"/>
                <a:gd name="adj2" fmla="val 53942"/>
              </a:avLst>
            </a:prstGeom>
            <a:solidFill>
              <a:srgbClr val="FFFFFF"/>
            </a:solidFill>
            <a:ln w="25400" cap="flat">
              <a:solidFill>
                <a:srgbClr val="4F81BD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ja-JP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102680" y="1167835"/>
              <a:ext cx="5075914" cy="6561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ja-JP" altLang="en-US" sz="18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源真ゴシックP Regular" panose="020B0302020203020207" pitchFamily="50" charset="-128"/>
                  <a:ea typeface="源真ゴシックP Regular" panose="020B0302020203020207" pitchFamily="50" charset="-128"/>
                  <a:cs typeface="源真ゴシックP Regular" panose="020B0302020203020207" pitchFamily="50" charset="-128"/>
                  <a:sym typeface="Century Gothic"/>
                </a:rPr>
                <a:t>現在の描画に関する情報などを取得するための</a:t>
              </a:r>
              <a:r>
                <a:rPr kumimoji="0" lang="en-US" altLang="ja-JP" sz="18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源真ゴシックP Regular" panose="020B0302020203020207" pitchFamily="50" charset="-128"/>
                  <a:ea typeface="源真ゴシックP Regular" panose="020B0302020203020207" pitchFamily="50" charset="-128"/>
                  <a:cs typeface="源真ゴシックP Regular" panose="020B0302020203020207" pitchFamily="50" charset="-128"/>
                  <a:sym typeface="Century Gothic"/>
                </a:rPr>
                <a:t>API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1536276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C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/>
          </p:cNvSpPr>
          <p:nvPr>
            <p:ph type="title"/>
          </p:nvPr>
        </p:nvSpPr>
        <p:spPr>
          <a:xfrm>
            <a:off x="347957" y="192970"/>
            <a:ext cx="8229600" cy="429303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ja-JP" altLang="en-US" sz="2400" dirty="0" smtClean="0">
                <a:solidFill>
                  <a:srgbClr val="FFFFFF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インターナルなエディター </a:t>
            </a:r>
            <a:r>
              <a:rPr lang="en-US" altLang="ja-JP" sz="2400" dirty="0" smtClean="0">
                <a:solidFill>
                  <a:srgbClr val="FFFFFF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API</a:t>
            </a:r>
            <a:endParaRPr sz="2400" dirty="0">
              <a:solidFill>
                <a:srgbClr val="FFFFFF"/>
              </a:solidFill>
              <a:latin typeface="源真ゴシック Regular" panose="020B0302020203020207" pitchFamily="50" charset="-128"/>
              <a:ea typeface="源真ゴシック Regular" panose="020B0302020203020207" pitchFamily="50" charset="-128"/>
              <a:cs typeface="源真ゴシック Regular" panose="020B0302020203020207" pitchFamily="50" charset="-128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7957" y="628214"/>
            <a:ext cx="8626710" cy="4235595"/>
          </a:xfrm>
        </p:spPr>
        <p:txBody>
          <a:bodyPr/>
          <a:lstStyle/>
          <a:p>
            <a:endParaRPr lang="en-US" sz="2000" dirty="0" smtClean="0">
              <a:solidFill>
                <a:schemeClr val="bg1"/>
              </a:solidFill>
              <a:latin typeface="源真ゴシックP Regular" panose="020B0302020203020207" pitchFamily="50" charset="-128"/>
              <a:ea typeface="源真ゴシックP Regular" panose="020B0302020203020207" pitchFamily="50" charset="-128"/>
              <a:cs typeface="源真ゴシックP Regular" panose="020B0302020203020207" pitchFamily="50" charset="-128"/>
            </a:endParaRPr>
          </a:p>
          <a:p>
            <a:r>
              <a:rPr lang="en-US" altLang="ja-JP" sz="2000" dirty="0" err="1" smtClean="0">
                <a:solidFill>
                  <a:schemeClr val="bg1"/>
                </a:solidFill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</a:rPr>
              <a:t>ComponentUtility</a:t>
            </a:r>
            <a:r>
              <a:rPr lang="en-US" altLang="ja-JP" sz="2000" dirty="0" smtClean="0">
                <a:solidFill>
                  <a:schemeClr val="bg1"/>
                </a:solidFill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</a:rPr>
              <a:t> </a:t>
            </a:r>
            <a:r>
              <a:rPr lang="ja-JP" altLang="en-US" sz="2000" dirty="0" smtClean="0">
                <a:solidFill>
                  <a:schemeClr val="bg1"/>
                </a:solidFill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</a:rPr>
              <a:t>クラス</a:t>
            </a:r>
            <a:endParaRPr lang="en-US" altLang="ja-JP" sz="2000" dirty="0" smtClean="0">
              <a:solidFill>
                <a:schemeClr val="bg1"/>
              </a:solidFill>
              <a:latin typeface="源真ゴシックP Regular" panose="020B0302020203020207" pitchFamily="50" charset="-128"/>
              <a:ea typeface="源真ゴシックP Regular" panose="020B0302020203020207" pitchFamily="50" charset="-128"/>
              <a:cs typeface="源真ゴシックP Regular" panose="020B0302020203020207" pitchFamily="50" charset="-128"/>
            </a:endParaRPr>
          </a:p>
          <a:p>
            <a:endParaRPr lang="en-US" altLang="ja-JP" sz="2000" dirty="0">
              <a:solidFill>
                <a:schemeClr val="bg1"/>
              </a:solidFill>
              <a:latin typeface="源真ゴシックP Regular" panose="020B0302020203020207" pitchFamily="50" charset="-128"/>
              <a:ea typeface="源真ゴシックP Regular" panose="020B0302020203020207" pitchFamily="50" charset="-128"/>
              <a:cs typeface="源真ゴシックP Regular" panose="020B0302020203020207" pitchFamily="50" charset="-128"/>
            </a:endParaRPr>
          </a:p>
        </p:txBody>
      </p:sp>
      <p:pic>
        <p:nvPicPr>
          <p:cNvPr id="6" name="Picture 5" descr="unity-logo-cut-bottom-red-rgb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8496" y="0"/>
            <a:ext cx="1954144" cy="243622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5706" y="2365204"/>
            <a:ext cx="4869198" cy="2668286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388004" y="1767123"/>
            <a:ext cx="3853268" cy="493369"/>
            <a:chOff x="3984978" y="1045578"/>
            <a:chExt cx="5302844" cy="838846"/>
          </a:xfrm>
        </p:grpSpPr>
        <p:sp>
          <p:nvSpPr>
            <p:cNvPr id="8" name="Rectangular Callout 7"/>
            <p:cNvSpPr/>
            <p:nvPr/>
          </p:nvSpPr>
          <p:spPr>
            <a:xfrm>
              <a:off x="3984978" y="1045578"/>
              <a:ext cx="5302844" cy="838846"/>
            </a:xfrm>
            <a:prstGeom prst="wedgeRectCallout">
              <a:avLst>
                <a:gd name="adj1" fmla="val 45343"/>
                <a:gd name="adj2" fmla="val 7268"/>
              </a:avLst>
            </a:prstGeom>
            <a:solidFill>
              <a:srgbClr val="FFFFFF"/>
            </a:solidFill>
            <a:ln w="25400" cap="flat">
              <a:solidFill>
                <a:srgbClr val="4F81BD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ja-JP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102680" y="1167836"/>
              <a:ext cx="5075916" cy="6279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ja-JP" altLang="en-US" sz="18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源真ゴシックP Regular" panose="020B0302020203020207" pitchFamily="50" charset="-128"/>
                  <a:ea typeface="源真ゴシックP Regular" panose="020B0302020203020207" pitchFamily="50" charset="-128"/>
                  <a:cs typeface="源真ゴシックP Regular" panose="020B0302020203020207" pitchFamily="50" charset="-128"/>
                  <a:sym typeface="Century Gothic"/>
                </a:rPr>
                <a:t>コンポーネントのコピーが行える </a:t>
              </a:r>
              <a:r>
                <a:rPr kumimoji="0" lang="en-US" altLang="ja-JP" sz="18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源真ゴシックP Regular" panose="020B0302020203020207" pitchFamily="50" charset="-128"/>
                  <a:ea typeface="源真ゴシックP Regular" panose="020B0302020203020207" pitchFamily="50" charset="-128"/>
                  <a:cs typeface="源真ゴシックP Regular" panose="020B0302020203020207" pitchFamily="50" charset="-128"/>
                  <a:sym typeface="Century Gothic"/>
                </a:rPr>
                <a:t>API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6709856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C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/>
          </p:cNvSpPr>
          <p:nvPr>
            <p:ph type="title"/>
          </p:nvPr>
        </p:nvSpPr>
        <p:spPr>
          <a:xfrm>
            <a:off x="347957" y="192970"/>
            <a:ext cx="8229600" cy="429303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ja-JP" altLang="en-US" sz="2400" dirty="0" smtClean="0">
                <a:solidFill>
                  <a:srgbClr val="FFFFFF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インターナルなエディター </a:t>
            </a:r>
            <a:r>
              <a:rPr lang="en-US" altLang="ja-JP" sz="2400" dirty="0" smtClean="0">
                <a:solidFill>
                  <a:srgbClr val="FFFFFF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API</a:t>
            </a:r>
            <a:endParaRPr sz="2400" dirty="0">
              <a:solidFill>
                <a:srgbClr val="FFFFFF"/>
              </a:solidFill>
              <a:latin typeface="源真ゴシック Regular" panose="020B0302020203020207" pitchFamily="50" charset="-128"/>
              <a:ea typeface="源真ゴシック Regular" panose="020B0302020203020207" pitchFamily="50" charset="-128"/>
              <a:cs typeface="源真ゴシック Regular" panose="020B0302020203020207" pitchFamily="50" charset="-128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7957" y="628214"/>
            <a:ext cx="8626710" cy="4235595"/>
          </a:xfrm>
        </p:spPr>
        <p:txBody>
          <a:bodyPr/>
          <a:lstStyle/>
          <a:p>
            <a:endParaRPr lang="en-US" sz="2000" dirty="0" smtClean="0">
              <a:solidFill>
                <a:schemeClr val="bg1"/>
              </a:solidFill>
              <a:latin typeface="源真ゴシックP Regular" panose="020B0302020203020207" pitchFamily="50" charset="-128"/>
              <a:ea typeface="源真ゴシックP Regular" panose="020B0302020203020207" pitchFamily="50" charset="-128"/>
              <a:cs typeface="源真ゴシックP Regular" panose="020B0302020203020207" pitchFamily="50" charset="-128"/>
            </a:endParaRPr>
          </a:p>
          <a:p>
            <a:r>
              <a:rPr lang="en-US" altLang="ja-JP" sz="2000" dirty="0" err="1">
                <a:solidFill>
                  <a:schemeClr val="bg1"/>
                </a:solidFill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</a:rPr>
              <a:t>InternalEditorUtility</a:t>
            </a:r>
            <a:r>
              <a:rPr lang="ja-JP" altLang="en-US" sz="2000" dirty="0" smtClean="0">
                <a:solidFill>
                  <a:schemeClr val="bg1"/>
                </a:solidFill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</a:rPr>
              <a:t>クラス</a:t>
            </a:r>
            <a:endParaRPr lang="en-US" altLang="ja-JP" sz="2000" dirty="0" smtClean="0">
              <a:solidFill>
                <a:schemeClr val="bg1"/>
              </a:solidFill>
              <a:latin typeface="源真ゴシックP Regular" panose="020B0302020203020207" pitchFamily="50" charset="-128"/>
              <a:ea typeface="源真ゴシックP Regular" panose="020B0302020203020207" pitchFamily="50" charset="-128"/>
              <a:cs typeface="源真ゴシックP Regular" panose="020B0302020203020207" pitchFamily="50" charset="-128"/>
            </a:endParaRPr>
          </a:p>
          <a:p>
            <a:endParaRPr lang="en-US" altLang="ja-JP" sz="2000" dirty="0">
              <a:solidFill>
                <a:schemeClr val="bg1"/>
              </a:solidFill>
              <a:latin typeface="源真ゴシックP Regular" panose="020B0302020203020207" pitchFamily="50" charset="-128"/>
              <a:ea typeface="源真ゴシックP Regular" panose="020B0302020203020207" pitchFamily="50" charset="-128"/>
              <a:cs typeface="源真ゴシックP Regular" panose="020B0302020203020207" pitchFamily="50" charset="-128"/>
            </a:endParaRPr>
          </a:p>
        </p:txBody>
      </p:sp>
      <p:pic>
        <p:nvPicPr>
          <p:cNvPr id="6" name="Picture 5" descr="unity-logo-cut-bottom-red-rgb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8496" y="0"/>
            <a:ext cx="1954144" cy="2436224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388003" y="1767123"/>
            <a:ext cx="5922005" cy="493369"/>
            <a:chOff x="3984978" y="1045578"/>
            <a:chExt cx="5302844" cy="838846"/>
          </a:xfrm>
        </p:grpSpPr>
        <p:sp>
          <p:nvSpPr>
            <p:cNvPr id="8" name="Rectangular Callout 7"/>
            <p:cNvSpPr/>
            <p:nvPr/>
          </p:nvSpPr>
          <p:spPr>
            <a:xfrm>
              <a:off x="3984978" y="1045578"/>
              <a:ext cx="5302844" cy="838846"/>
            </a:xfrm>
            <a:prstGeom prst="wedgeRectCallout">
              <a:avLst>
                <a:gd name="adj1" fmla="val 45343"/>
                <a:gd name="adj2" fmla="val 7268"/>
              </a:avLst>
            </a:prstGeom>
            <a:solidFill>
              <a:srgbClr val="FFFFFF"/>
            </a:solidFill>
            <a:ln w="25400" cap="flat">
              <a:solidFill>
                <a:srgbClr val="4F81BD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ja-JP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102680" y="1167835"/>
              <a:ext cx="5075917" cy="6279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ja-JP" altLang="en-US" sz="18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源真ゴシックP Regular" panose="020B0302020203020207" pitchFamily="50" charset="-128"/>
                  <a:ea typeface="源真ゴシックP Regular" panose="020B0302020203020207" pitchFamily="50" charset="-128"/>
                  <a:cs typeface="源真ゴシックP Regular" panose="020B0302020203020207" pitchFamily="50" charset="-128"/>
                  <a:sym typeface="Century Gothic"/>
                </a:rPr>
                <a:t>なんか色々おもしろい</a:t>
              </a:r>
              <a:r>
                <a:rPr kumimoji="0" lang="en-US" altLang="ja-JP" sz="18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源真ゴシックP Regular" panose="020B0302020203020207" pitchFamily="50" charset="-128"/>
                  <a:ea typeface="源真ゴシックP Regular" panose="020B0302020203020207" pitchFamily="50" charset="-128"/>
                  <a:cs typeface="源真ゴシックP Regular" panose="020B0302020203020207" pitchFamily="50" charset="-128"/>
                  <a:sym typeface="Century Gothic"/>
                </a:rPr>
                <a:t>API</a:t>
              </a:r>
              <a:r>
                <a:rPr kumimoji="0" lang="ja-JP" altLang="en-US" sz="18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源真ゴシックP Regular" panose="020B0302020203020207" pitchFamily="50" charset="-128"/>
                  <a:ea typeface="源真ゴシックP Regular" panose="020B0302020203020207" pitchFamily="50" charset="-128"/>
                  <a:cs typeface="源真ゴシックP Regular" panose="020B0302020203020207" pitchFamily="50" charset="-128"/>
                  <a:sym typeface="Century Gothic"/>
                </a:rPr>
                <a:t>があるクラス（雑）</a:t>
              </a:r>
              <a:endParaRPr kumimoji="0" lang="en-US" altLang="ja-JP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  <a:sym typeface="Century Gothic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2181135" y="2508130"/>
            <a:ext cx="5922005" cy="493369"/>
            <a:chOff x="3984978" y="1045578"/>
            <a:chExt cx="5302844" cy="838846"/>
          </a:xfrm>
        </p:grpSpPr>
        <p:sp>
          <p:nvSpPr>
            <p:cNvPr id="11" name="Rectangular Callout 10"/>
            <p:cNvSpPr/>
            <p:nvPr/>
          </p:nvSpPr>
          <p:spPr>
            <a:xfrm>
              <a:off x="3984978" y="1045578"/>
              <a:ext cx="5302844" cy="838846"/>
            </a:xfrm>
            <a:prstGeom prst="wedgeRectCallout">
              <a:avLst>
                <a:gd name="adj1" fmla="val 45343"/>
                <a:gd name="adj2" fmla="val 7268"/>
              </a:avLst>
            </a:prstGeom>
            <a:solidFill>
              <a:srgbClr val="FFFFFF"/>
            </a:solidFill>
            <a:ln w="25400" cap="flat">
              <a:solidFill>
                <a:srgbClr val="4F81BD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ja-JP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102680" y="1167835"/>
              <a:ext cx="5075917" cy="6279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ja-JP" altLang="en-US" sz="18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源真ゴシックP Regular" panose="020B0302020203020207" pitchFamily="50" charset="-128"/>
                  <a:ea typeface="源真ゴシックP Regular" panose="020B0302020203020207" pitchFamily="50" charset="-128"/>
                  <a:cs typeface="源真ゴシックP Regular" panose="020B0302020203020207" pitchFamily="50" charset="-128"/>
                  <a:sym typeface="Century Gothic"/>
                </a:rPr>
                <a:t>タグやレイヤーの一覧が取得できたり</a:t>
              </a:r>
              <a:endParaRPr kumimoji="0" lang="en-US" altLang="ja-JP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  <a:sym typeface="Century Gothic"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2181135" y="3399401"/>
            <a:ext cx="5922005" cy="493369"/>
            <a:chOff x="3984978" y="1045578"/>
            <a:chExt cx="5302844" cy="838846"/>
          </a:xfrm>
        </p:grpSpPr>
        <p:sp>
          <p:nvSpPr>
            <p:cNvPr id="18" name="Rectangular Callout 17"/>
            <p:cNvSpPr/>
            <p:nvPr/>
          </p:nvSpPr>
          <p:spPr>
            <a:xfrm>
              <a:off x="3984978" y="1045578"/>
              <a:ext cx="5302844" cy="838846"/>
            </a:xfrm>
            <a:prstGeom prst="wedgeRectCallout">
              <a:avLst>
                <a:gd name="adj1" fmla="val 45343"/>
                <a:gd name="adj2" fmla="val 7268"/>
              </a:avLst>
            </a:prstGeom>
            <a:solidFill>
              <a:srgbClr val="FFFFFF"/>
            </a:solidFill>
            <a:ln w="25400" cap="flat">
              <a:solidFill>
                <a:srgbClr val="4F81BD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ja-JP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102680" y="1167835"/>
              <a:ext cx="5075917" cy="6279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ja-JP" sz="18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源真ゴシックP Regular" panose="020B0302020203020207" pitchFamily="50" charset="-128"/>
                  <a:ea typeface="源真ゴシックP Regular" panose="020B0302020203020207" pitchFamily="50" charset="-128"/>
                  <a:cs typeface="源真ゴシックP Regular" panose="020B0302020203020207" pitchFamily="50" charset="-128"/>
                  <a:sym typeface="Century Gothic"/>
                </a:rPr>
                <a:t>Unity</a:t>
              </a:r>
              <a:r>
                <a:rPr kumimoji="0" lang="ja-JP" altLang="en-US" sz="18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源真ゴシックP Regular" panose="020B0302020203020207" pitchFamily="50" charset="-128"/>
                  <a:ea typeface="源真ゴシックP Regular" panose="020B0302020203020207" pitchFamily="50" charset="-128"/>
                  <a:cs typeface="源真ゴシックP Regular" panose="020B0302020203020207" pitchFamily="50" charset="-128"/>
                  <a:sym typeface="Century Gothic"/>
                </a:rPr>
                <a:t>の</a:t>
              </a:r>
              <a:r>
                <a:rPr kumimoji="0" lang="en-US" altLang="ja-JP" sz="18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源真ゴシックP Regular" panose="020B0302020203020207" pitchFamily="50" charset="-128"/>
                  <a:ea typeface="源真ゴシックP Regular" panose="020B0302020203020207" pitchFamily="50" charset="-128"/>
                  <a:cs typeface="源真ゴシックP Regular" panose="020B0302020203020207" pitchFamily="50" charset="-128"/>
                  <a:sym typeface="Century Gothic"/>
                </a:rPr>
                <a:t>Preference</a:t>
              </a:r>
              <a:r>
                <a:rPr kumimoji="0" lang="ja-JP" altLang="en-US" sz="18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源真ゴシックP Regular" panose="020B0302020203020207" pitchFamily="50" charset="-128"/>
                  <a:ea typeface="源真ゴシックP Regular" panose="020B0302020203020207" pitchFamily="50" charset="-128"/>
                  <a:cs typeface="源真ゴシックP Regular" panose="020B0302020203020207" pitchFamily="50" charset="-128"/>
                  <a:sym typeface="Century Gothic"/>
                </a:rPr>
                <a:t>フォルダのパスが取得できたり</a:t>
              </a:r>
              <a:endParaRPr kumimoji="0" lang="en-US" altLang="ja-JP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  <a:sym typeface="Century Gothic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2181135" y="4259380"/>
            <a:ext cx="5922005" cy="493369"/>
            <a:chOff x="3984978" y="1045578"/>
            <a:chExt cx="5302844" cy="838846"/>
          </a:xfrm>
        </p:grpSpPr>
        <p:sp>
          <p:nvSpPr>
            <p:cNvPr id="21" name="Rectangular Callout 20"/>
            <p:cNvSpPr/>
            <p:nvPr/>
          </p:nvSpPr>
          <p:spPr>
            <a:xfrm>
              <a:off x="3984978" y="1045578"/>
              <a:ext cx="5302844" cy="838846"/>
            </a:xfrm>
            <a:prstGeom prst="wedgeRectCallout">
              <a:avLst>
                <a:gd name="adj1" fmla="val 45343"/>
                <a:gd name="adj2" fmla="val 7268"/>
              </a:avLst>
            </a:prstGeom>
            <a:solidFill>
              <a:srgbClr val="FFFFFF"/>
            </a:solidFill>
            <a:ln w="25400" cap="flat">
              <a:solidFill>
                <a:srgbClr val="4F81BD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ja-JP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102680" y="1167835"/>
              <a:ext cx="5075917" cy="6279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ja-JP" altLang="en-US" sz="18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源真ゴシックP Regular" panose="020B0302020203020207" pitchFamily="50" charset="-128"/>
                  <a:ea typeface="源真ゴシックP Regular" panose="020B0302020203020207" pitchFamily="50" charset="-128"/>
                  <a:cs typeface="源真ゴシックP Regular" panose="020B0302020203020207" pitchFamily="50" charset="-128"/>
                  <a:sym typeface="Century Gothic"/>
                </a:rPr>
                <a:t>オブジェクトをシリアライズできたり</a:t>
              </a:r>
              <a:endParaRPr kumimoji="0" lang="en-US" altLang="ja-JP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  <a:sym typeface="Century Gothic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7186086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C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/>
          </p:cNvSpPr>
          <p:nvPr>
            <p:ph type="title"/>
          </p:nvPr>
        </p:nvSpPr>
        <p:spPr>
          <a:xfrm>
            <a:off x="347957" y="192970"/>
            <a:ext cx="8229600" cy="429303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r>
              <a:rPr lang="ja-JP" altLang="en-US" sz="2400" dirty="0">
                <a:solidFill>
                  <a:schemeClr val="bg1"/>
                </a:solidFill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</a:rPr>
              <a:t>本来触ることのできな</a:t>
            </a:r>
            <a:r>
              <a:rPr lang="ja-JP" altLang="en-US" sz="2400" dirty="0" smtClean="0">
                <a:solidFill>
                  <a:schemeClr val="bg1"/>
                </a:solidFill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</a:rPr>
              <a:t>いエディター</a:t>
            </a:r>
            <a:r>
              <a:rPr lang="en-US" altLang="ja-JP" sz="2400" dirty="0" smtClean="0">
                <a:solidFill>
                  <a:schemeClr val="bg1"/>
                </a:solidFill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</a:rPr>
              <a:t>API</a:t>
            </a:r>
            <a:endParaRPr lang="en-US" altLang="ja-JP" sz="2400" dirty="0">
              <a:solidFill>
                <a:schemeClr val="bg1"/>
              </a:solidFill>
              <a:latin typeface="源真ゴシックP Regular" panose="020B0302020203020207" pitchFamily="50" charset="-128"/>
              <a:ea typeface="源真ゴシックP Regular" panose="020B0302020203020207" pitchFamily="50" charset="-128"/>
              <a:cs typeface="源真ゴシックP Regular" panose="020B0302020203020207" pitchFamily="50" charset="-128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7957" y="628214"/>
            <a:ext cx="8626710" cy="4235595"/>
          </a:xfrm>
          <a:ln>
            <a:noFill/>
          </a:ln>
        </p:spPr>
        <p:txBody>
          <a:bodyPr/>
          <a:lstStyle/>
          <a:p>
            <a:endParaRPr lang="en-US" sz="2000" dirty="0" smtClean="0">
              <a:solidFill>
                <a:schemeClr val="bg1"/>
              </a:solidFill>
              <a:latin typeface="源真ゴシックP Regular" panose="020B0302020203020207" pitchFamily="50" charset="-128"/>
              <a:ea typeface="源真ゴシックP Regular" panose="020B0302020203020207" pitchFamily="50" charset="-128"/>
              <a:cs typeface="源真ゴシックP Regular" panose="020B0302020203020207" pitchFamily="50" charset="-128"/>
            </a:endParaRPr>
          </a:p>
          <a:p>
            <a:endParaRPr lang="en-US" altLang="ja-JP" sz="2000" dirty="0">
              <a:solidFill>
                <a:schemeClr val="bg1"/>
              </a:solidFill>
              <a:latin typeface="源真ゴシックP Regular" panose="020B0302020203020207" pitchFamily="50" charset="-128"/>
              <a:ea typeface="源真ゴシックP Regular" panose="020B0302020203020207" pitchFamily="50" charset="-128"/>
              <a:cs typeface="源真ゴシックP Regular" panose="020B0302020203020207" pitchFamily="50" charset="-128"/>
            </a:endParaRPr>
          </a:p>
        </p:txBody>
      </p:sp>
      <p:pic>
        <p:nvPicPr>
          <p:cNvPr id="6" name="Picture 5" descr="unity-logo-cut-bottom-red-rgb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8496" y="0"/>
            <a:ext cx="1954144" cy="2436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21829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C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/>
          </p:cNvSpPr>
          <p:nvPr>
            <p:ph type="title"/>
          </p:nvPr>
        </p:nvSpPr>
        <p:spPr>
          <a:xfrm>
            <a:off x="347957" y="192970"/>
            <a:ext cx="8229600" cy="429303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r>
              <a:rPr lang="ja-JP" altLang="en-US" sz="2400" dirty="0">
                <a:solidFill>
                  <a:schemeClr val="bg1"/>
                </a:solidFill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</a:rPr>
              <a:t>本来触ることのできな</a:t>
            </a:r>
            <a:r>
              <a:rPr lang="ja-JP" altLang="en-US" sz="2400" dirty="0" smtClean="0">
                <a:solidFill>
                  <a:schemeClr val="bg1"/>
                </a:solidFill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</a:rPr>
              <a:t>いエディター</a:t>
            </a:r>
            <a:r>
              <a:rPr lang="en-US" altLang="ja-JP" sz="2400" dirty="0" smtClean="0">
                <a:solidFill>
                  <a:schemeClr val="bg1"/>
                </a:solidFill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</a:rPr>
              <a:t>API</a:t>
            </a:r>
            <a:endParaRPr lang="en-US" altLang="ja-JP" sz="2400" dirty="0">
              <a:solidFill>
                <a:schemeClr val="bg1"/>
              </a:solidFill>
              <a:latin typeface="源真ゴシックP Regular" panose="020B0302020203020207" pitchFamily="50" charset="-128"/>
              <a:ea typeface="源真ゴシックP Regular" panose="020B0302020203020207" pitchFamily="50" charset="-128"/>
              <a:cs typeface="源真ゴシックP Regular" panose="020B0302020203020207" pitchFamily="50" charset="-128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7957" y="628214"/>
            <a:ext cx="8626710" cy="4235595"/>
          </a:xfrm>
          <a:ln>
            <a:noFill/>
          </a:ln>
        </p:spPr>
        <p:txBody>
          <a:bodyPr/>
          <a:lstStyle/>
          <a:p>
            <a:endParaRPr lang="en-US" sz="2000" dirty="0" smtClean="0">
              <a:solidFill>
                <a:schemeClr val="bg1"/>
              </a:solidFill>
              <a:latin typeface="源真ゴシックP Regular" panose="020B0302020203020207" pitchFamily="50" charset="-128"/>
              <a:ea typeface="源真ゴシックP Regular" panose="020B0302020203020207" pitchFamily="50" charset="-128"/>
              <a:cs typeface="源真ゴシックP Regular" panose="020B0302020203020207" pitchFamily="50" charset="-128"/>
            </a:endParaRPr>
          </a:p>
          <a:p>
            <a:r>
              <a:rPr lang="en-US" altLang="ja-JP" sz="2000" dirty="0" smtClean="0">
                <a:solidFill>
                  <a:schemeClr val="bg1"/>
                </a:solidFill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</a:rPr>
              <a:t>	</a:t>
            </a:r>
            <a:r>
              <a:rPr lang="ja-JP" altLang="en-US" sz="2000" dirty="0" smtClean="0">
                <a:solidFill>
                  <a:schemeClr val="bg1"/>
                </a:solidFill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</a:rPr>
              <a:t>ああ</a:t>
            </a:r>
            <a:r>
              <a:rPr lang="en-US" altLang="ja-JP" sz="2000" dirty="0" smtClean="0">
                <a:solidFill>
                  <a:schemeClr val="bg1"/>
                </a:solidFill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</a:rPr>
              <a:t>…!! Unity</a:t>
            </a:r>
            <a:r>
              <a:rPr lang="ja-JP" altLang="en-US" sz="2000" dirty="0" smtClean="0">
                <a:solidFill>
                  <a:schemeClr val="bg1"/>
                </a:solidFill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</a:rPr>
              <a:t>エディター上で </a:t>
            </a:r>
            <a:r>
              <a:rPr lang="en-US" altLang="ja-JP" sz="2000" dirty="0" smtClean="0">
                <a:solidFill>
                  <a:schemeClr val="bg1"/>
                </a:solidFill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</a:rPr>
              <a:t>Twitter </a:t>
            </a:r>
            <a:r>
              <a:rPr lang="ja-JP" altLang="en-US" sz="2000" dirty="0" smtClean="0">
                <a:solidFill>
                  <a:schemeClr val="bg1"/>
                </a:solidFill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</a:rPr>
              <a:t>を見たい</a:t>
            </a:r>
            <a:r>
              <a:rPr lang="en-US" altLang="ja-JP" sz="2000" dirty="0" smtClean="0">
                <a:solidFill>
                  <a:schemeClr val="bg1"/>
                </a:solidFill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</a:rPr>
              <a:t>…!!!</a:t>
            </a:r>
            <a:endParaRPr lang="en-US" altLang="ja-JP" sz="2000" dirty="0">
              <a:solidFill>
                <a:schemeClr val="bg1"/>
              </a:solidFill>
              <a:latin typeface="源真ゴシックP Regular" panose="020B0302020203020207" pitchFamily="50" charset="-128"/>
              <a:ea typeface="源真ゴシックP Regular" panose="020B0302020203020207" pitchFamily="50" charset="-128"/>
              <a:cs typeface="源真ゴシックP Regular" panose="020B0302020203020207" pitchFamily="50" charset="-128"/>
            </a:endParaRPr>
          </a:p>
        </p:txBody>
      </p:sp>
      <p:pic>
        <p:nvPicPr>
          <p:cNvPr id="6" name="Picture 5" descr="unity-logo-cut-bottom-red-rgb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8496" y="0"/>
            <a:ext cx="1954144" cy="243622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2808" y="1614082"/>
            <a:ext cx="5447715" cy="318245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5722775" y="2469503"/>
            <a:ext cx="398107" cy="174172"/>
          </a:xfrm>
          <a:prstGeom prst="rect">
            <a:avLst/>
          </a:prstGeom>
          <a:solidFill>
            <a:srgbClr val="FFFFFF"/>
          </a:solidFill>
          <a:ln w="25400" cap="flat">
            <a:noFill/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716555" y="3271889"/>
            <a:ext cx="398107" cy="174172"/>
          </a:xfrm>
          <a:prstGeom prst="rect">
            <a:avLst/>
          </a:prstGeom>
          <a:solidFill>
            <a:srgbClr val="FFFFFF"/>
          </a:solidFill>
          <a:ln w="25400" cap="flat">
            <a:noFill/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716554" y="3729089"/>
            <a:ext cx="914401" cy="174172"/>
          </a:xfrm>
          <a:prstGeom prst="rect">
            <a:avLst/>
          </a:prstGeom>
          <a:solidFill>
            <a:srgbClr val="FFFFFF"/>
          </a:solidFill>
          <a:ln w="25400" cap="flat">
            <a:noFill/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716553" y="4257757"/>
            <a:ext cx="398107" cy="174172"/>
          </a:xfrm>
          <a:prstGeom prst="rect">
            <a:avLst/>
          </a:prstGeom>
          <a:solidFill>
            <a:srgbClr val="FFFFFF"/>
          </a:solidFill>
          <a:ln w="25400" cap="flat">
            <a:noFill/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85966266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C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/>
          </p:cNvSpPr>
          <p:nvPr>
            <p:ph type="title"/>
          </p:nvPr>
        </p:nvSpPr>
        <p:spPr>
          <a:xfrm>
            <a:off x="347957" y="192970"/>
            <a:ext cx="8229600" cy="429303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ja-JP" altLang="en-US" sz="2400" dirty="0">
                <a:solidFill>
                  <a:schemeClr val="bg1"/>
                </a:solidFill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</a:rPr>
              <a:t>本来触ることのできないエディター</a:t>
            </a:r>
            <a:r>
              <a:rPr lang="en-US" altLang="ja-JP" sz="2400" dirty="0" smtClean="0">
                <a:solidFill>
                  <a:schemeClr val="bg1"/>
                </a:solidFill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</a:rPr>
              <a:t>API</a:t>
            </a:r>
            <a:endParaRPr sz="2400" dirty="0">
              <a:solidFill>
                <a:srgbClr val="FFFFFF"/>
              </a:solidFill>
              <a:latin typeface="源真ゴシック Regular" panose="020B0302020203020207" pitchFamily="50" charset="-128"/>
              <a:ea typeface="源真ゴシック Regular" panose="020B0302020203020207" pitchFamily="50" charset="-128"/>
              <a:cs typeface="源真ゴシック Regular" panose="020B0302020203020207" pitchFamily="50" charset="-128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7957" y="628214"/>
            <a:ext cx="8626710" cy="4235595"/>
          </a:xfrm>
        </p:spPr>
        <p:txBody>
          <a:bodyPr/>
          <a:lstStyle/>
          <a:p>
            <a:endParaRPr lang="en-US" sz="2000" dirty="0" smtClean="0">
              <a:solidFill>
                <a:schemeClr val="bg1"/>
              </a:solidFill>
              <a:latin typeface="源真ゴシックP Regular" panose="020B0302020203020207" pitchFamily="50" charset="-128"/>
              <a:ea typeface="源真ゴシックP Regular" panose="020B0302020203020207" pitchFamily="50" charset="-128"/>
              <a:cs typeface="源真ゴシックP Regular" panose="020B0302020203020207" pitchFamily="50" charset="-128"/>
            </a:endParaRPr>
          </a:p>
          <a:p>
            <a:r>
              <a:rPr lang="ja-JP" altLang="en-US" sz="2000" dirty="0">
                <a:solidFill>
                  <a:schemeClr val="bg1"/>
                </a:solidFill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</a:rPr>
              <a:t>リフレクション</a:t>
            </a:r>
            <a:r>
              <a:rPr lang="ja-JP" altLang="en-US" sz="2000" dirty="0" smtClean="0">
                <a:solidFill>
                  <a:schemeClr val="bg1"/>
                </a:solidFill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</a:rPr>
              <a:t>を使えばどうにでもなる！！</a:t>
            </a:r>
            <a:endParaRPr lang="en-US" sz="2000" dirty="0" smtClean="0">
              <a:solidFill>
                <a:schemeClr val="bg1"/>
              </a:solidFill>
              <a:latin typeface="源真ゴシックP Regular" panose="020B0302020203020207" pitchFamily="50" charset="-128"/>
              <a:ea typeface="源真ゴシックP Regular" panose="020B0302020203020207" pitchFamily="50" charset="-128"/>
              <a:cs typeface="源真ゴシックP Regular" panose="020B0302020203020207" pitchFamily="50" charset="-128"/>
            </a:endParaRPr>
          </a:p>
          <a:p>
            <a:endParaRPr lang="en-US" sz="2000" dirty="0" smtClean="0">
              <a:solidFill>
                <a:schemeClr val="bg1"/>
              </a:solidFill>
              <a:latin typeface="源真ゴシックP Regular" panose="020B0302020203020207" pitchFamily="50" charset="-128"/>
              <a:ea typeface="源真ゴシックP Regular" panose="020B0302020203020207" pitchFamily="50" charset="-128"/>
              <a:cs typeface="源真ゴシックP Regular" panose="020B0302020203020207" pitchFamily="50" charset="-128"/>
            </a:endParaRPr>
          </a:p>
        </p:txBody>
      </p:sp>
      <p:pic>
        <p:nvPicPr>
          <p:cNvPr id="6" name="Picture 5" descr="unity-logo-cut-bottom-red-rgb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8496" y="0"/>
            <a:ext cx="1954144" cy="2436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90888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C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/>
          </p:cNvSpPr>
          <p:nvPr>
            <p:ph type="title"/>
          </p:nvPr>
        </p:nvSpPr>
        <p:spPr>
          <a:xfrm>
            <a:off x="347957" y="192970"/>
            <a:ext cx="8229600" cy="429303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ja-JP" altLang="en-US" sz="2400" dirty="0">
                <a:solidFill>
                  <a:schemeClr val="bg1"/>
                </a:solidFill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</a:rPr>
              <a:t>本来触ることのできないエディター</a:t>
            </a:r>
            <a:r>
              <a:rPr lang="en-US" altLang="ja-JP" sz="2400" dirty="0" smtClean="0">
                <a:solidFill>
                  <a:schemeClr val="bg1"/>
                </a:solidFill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</a:rPr>
              <a:t>API</a:t>
            </a:r>
            <a:endParaRPr sz="2400" dirty="0">
              <a:solidFill>
                <a:srgbClr val="FFFFFF"/>
              </a:solidFill>
              <a:latin typeface="源真ゴシック Regular" panose="020B0302020203020207" pitchFamily="50" charset="-128"/>
              <a:ea typeface="源真ゴシック Regular" panose="020B0302020203020207" pitchFamily="50" charset="-128"/>
              <a:cs typeface="源真ゴシック Regular" panose="020B0302020203020207" pitchFamily="50" charset="-128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7957" y="628214"/>
            <a:ext cx="8626710" cy="4235595"/>
          </a:xfrm>
        </p:spPr>
        <p:txBody>
          <a:bodyPr/>
          <a:lstStyle/>
          <a:p>
            <a:endParaRPr lang="en-US" sz="2000" dirty="0" smtClean="0">
              <a:solidFill>
                <a:schemeClr val="bg1"/>
              </a:solidFill>
              <a:latin typeface="源真ゴシックP Regular" panose="020B0302020203020207" pitchFamily="50" charset="-128"/>
              <a:ea typeface="源真ゴシックP Regular" panose="020B0302020203020207" pitchFamily="50" charset="-128"/>
              <a:cs typeface="源真ゴシックP Regular" panose="020B0302020203020207" pitchFamily="50" charset="-128"/>
            </a:endParaRPr>
          </a:p>
          <a:p>
            <a:r>
              <a:rPr lang="ja-JP" altLang="en-US" sz="2000" dirty="0">
                <a:solidFill>
                  <a:schemeClr val="bg1"/>
                </a:solidFill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</a:rPr>
              <a:t>リフレクション</a:t>
            </a:r>
            <a:r>
              <a:rPr lang="ja-JP" altLang="en-US" sz="2000" dirty="0" smtClean="0">
                <a:solidFill>
                  <a:schemeClr val="bg1"/>
                </a:solidFill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</a:rPr>
              <a:t>を使えばどうにでもなる！！</a:t>
            </a:r>
            <a:endParaRPr lang="en-US" sz="2000" dirty="0" smtClean="0">
              <a:solidFill>
                <a:schemeClr val="bg1"/>
              </a:solidFill>
              <a:latin typeface="源真ゴシックP Regular" panose="020B0302020203020207" pitchFamily="50" charset="-128"/>
              <a:ea typeface="源真ゴシックP Regular" panose="020B0302020203020207" pitchFamily="50" charset="-128"/>
              <a:cs typeface="源真ゴシックP Regular" panose="020B0302020203020207" pitchFamily="50" charset="-128"/>
            </a:endParaRPr>
          </a:p>
          <a:p>
            <a:endParaRPr lang="en-US" sz="2000" dirty="0" smtClean="0">
              <a:solidFill>
                <a:schemeClr val="bg1"/>
              </a:solidFill>
              <a:latin typeface="源真ゴシックP Regular" panose="020B0302020203020207" pitchFamily="50" charset="-128"/>
              <a:ea typeface="源真ゴシックP Regular" panose="020B0302020203020207" pitchFamily="50" charset="-128"/>
              <a:cs typeface="源真ゴシックP Regular" panose="020B0302020203020207" pitchFamily="50" charset="-128"/>
            </a:endParaRPr>
          </a:p>
          <a:p>
            <a:r>
              <a:rPr lang="ja-JP" altLang="en-US" sz="2000" dirty="0" smtClean="0">
                <a:solidFill>
                  <a:schemeClr val="bg1"/>
                </a:solidFill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</a:rPr>
              <a:t>リフレクションとは</a:t>
            </a:r>
            <a:endParaRPr lang="en-US" altLang="ja-JP" sz="2000" dirty="0" smtClean="0">
              <a:solidFill>
                <a:schemeClr val="bg1"/>
              </a:solidFill>
              <a:latin typeface="源真ゴシックP Regular" panose="020B0302020203020207" pitchFamily="50" charset="-128"/>
              <a:ea typeface="源真ゴシックP Regular" panose="020B0302020203020207" pitchFamily="50" charset="-128"/>
              <a:cs typeface="源真ゴシックP Regular" panose="020B0302020203020207" pitchFamily="50" charset="-128"/>
            </a:endParaRPr>
          </a:p>
          <a:p>
            <a:endParaRPr lang="en-US" altLang="ja-JP" sz="2000" dirty="0" smtClean="0">
              <a:solidFill>
                <a:schemeClr val="bg1"/>
              </a:solidFill>
              <a:latin typeface="源真ゴシックP Regular" panose="020B0302020203020207" pitchFamily="50" charset="-128"/>
              <a:ea typeface="源真ゴシックP Regular" panose="020B0302020203020207" pitchFamily="50" charset="-128"/>
              <a:cs typeface="源真ゴシックP Regular" panose="020B0302020203020207" pitchFamily="50" charset="-128"/>
            </a:endParaRPr>
          </a:p>
          <a:p>
            <a:r>
              <a:rPr lang="en-US" sz="2000" dirty="0">
                <a:solidFill>
                  <a:schemeClr val="bg1"/>
                </a:solidFill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</a:rPr>
              <a:t>	</a:t>
            </a:r>
            <a:r>
              <a:rPr lang="ja-JP" altLang="en-US" sz="2000" dirty="0" smtClean="0">
                <a:solidFill>
                  <a:schemeClr val="bg1"/>
                </a:solidFill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</a:rPr>
              <a:t>実行時にクラス情報を取得して、実行する技術</a:t>
            </a:r>
            <a:endParaRPr lang="en-US" altLang="ja-JP" sz="2000" dirty="0" smtClean="0">
              <a:solidFill>
                <a:schemeClr val="bg1"/>
              </a:solidFill>
              <a:latin typeface="源真ゴシックP Regular" panose="020B0302020203020207" pitchFamily="50" charset="-128"/>
              <a:ea typeface="源真ゴシックP Regular" panose="020B0302020203020207" pitchFamily="50" charset="-128"/>
              <a:cs typeface="源真ゴシックP Regular" panose="020B0302020203020207" pitchFamily="50" charset="-128"/>
            </a:endParaRPr>
          </a:p>
          <a:p>
            <a:endParaRPr lang="en-US" sz="2000" dirty="0">
              <a:solidFill>
                <a:schemeClr val="bg1"/>
              </a:solidFill>
              <a:latin typeface="源真ゴシックP Regular" panose="020B0302020203020207" pitchFamily="50" charset="-128"/>
              <a:ea typeface="源真ゴシックP Regular" panose="020B0302020203020207" pitchFamily="50" charset="-128"/>
              <a:cs typeface="源真ゴシックP Regular" panose="020B0302020203020207" pitchFamily="50" charset="-128"/>
            </a:endParaRPr>
          </a:p>
          <a:p>
            <a:r>
              <a:rPr lang="en-US" sz="2000" dirty="0" smtClean="0">
                <a:solidFill>
                  <a:schemeClr val="bg1"/>
                </a:solidFill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</a:rPr>
              <a:t>	</a:t>
            </a:r>
            <a:r>
              <a:rPr lang="ja-JP" altLang="en-US" sz="2000" dirty="0" smtClean="0">
                <a:solidFill>
                  <a:schemeClr val="bg1"/>
                </a:solidFill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</a:rPr>
              <a:t>なんでこれ </a:t>
            </a:r>
            <a:r>
              <a:rPr lang="en-US" altLang="ja-JP" sz="2000" dirty="0" smtClean="0">
                <a:solidFill>
                  <a:schemeClr val="bg1"/>
                </a:solidFill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</a:rPr>
              <a:t>public </a:t>
            </a:r>
            <a:r>
              <a:rPr lang="ja-JP" altLang="en-US" sz="2000" dirty="0" smtClean="0">
                <a:solidFill>
                  <a:schemeClr val="bg1"/>
                </a:solidFill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</a:rPr>
              <a:t>クラスじゃないの！ 使いたいのに！ というための技術</a:t>
            </a:r>
            <a:endParaRPr lang="en-US" altLang="ja-JP" sz="2000" dirty="0" smtClean="0">
              <a:solidFill>
                <a:schemeClr val="bg1"/>
              </a:solidFill>
              <a:latin typeface="源真ゴシックP Regular" panose="020B0302020203020207" pitchFamily="50" charset="-128"/>
              <a:ea typeface="源真ゴシックP Regular" panose="020B0302020203020207" pitchFamily="50" charset="-128"/>
              <a:cs typeface="源真ゴシックP Regular" panose="020B0302020203020207" pitchFamily="50" charset="-128"/>
            </a:endParaRPr>
          </a:p>
          <a:p>
            <a:endParaRPr lang="en-US" sz="2000" dirty="0">
              <a:solidFill>
                <a:schemeClr val="bg1"/>
              </a:solidFill>
              <a:latin typeface="源真ゴシックP Regular" panose="020B0302020203020207" pitchFamily="50" charset="-128"/>
              <a:ea typeface="源真ゴシックP Regular" panose="020B0302020203020207" pitchFamily="50" charset="-128"/>
              <a:cs typeface="源真ゴシックP Regular" panose="020B0302020203020207" pitchFamily="50" charset="-128"/>
            </a:endParaRPr>
          </a:p>
          <a:p>
            <a:endParaRPr lang="en-US" sz="2000" dirty="0" smtClean="0">
              <a:solidFill>
                <a:schemeClr val="bg1"/>
              </a:solidFill>
              <a:latin typeface="源真ゴシックP Regular" panose="020B0302020203020207" pitchFamily="50" charset="-128"/>
              <a:ea typeface="源真ゴシックP Regular" panose="020B0302020203020207" pitchFamily="50" charset="-128"/>
              <a:cs typeface="源真ゴシックP Regular" panose="020B0302020203020207" pitchFamily="50" charset="-128"/>
            </a:endParaRPr>
          </a:p>
          <a:p>
            <a:r>
              <a:rPr lang="en-US" sz="2000" dirty="0">
                <a:solidFill>
                  <a:schemeClr val="bg1"/>
                </a:solidFill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</a:rPr>
              <a:t>	</a:t>
            </a:r>
            <a:r>
              <a:rPr lang="ja-JP" altLang="en-US" sz="2000" dirty="0">
                <a:solidFill>
                  <a:schemeClr val="bg1"/>
                </a:solidFill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</a:rPr>
              <a:t>エディター拡張で</a:t>
            </a:r>
            <a:r>
              <a:rPr lang="ja-JP" altLang="en-US" sz="2000" dirty="0" smtClean="0">
                <a:solidFill>
                  <a:schemeClr val="bg1"/>
                </a:solidFill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</a:rPr>
              <a:t>はこのために使用することが多々</a:t>
            </a:r>
            <a:endParaRPr lang="en-US" sz="2000" dirty="0">
              <a:solidFill>
                <a:schemeClr val="bg1"/>
              </a:solidFill>
              <a:latin typeface="源真ゴシックP Regular" panose="020B0302020203020207" pitchFamily="50" charset="-128"/>
              <a:ea typeface="源真ゴシックP Regular" panose="020B0302020203020207" pitchFamily="50" charset="-128"/>
              <a:cs typeface="源真ゴシックP Regular" panose="020B0302020203020207" pitchFamily="50" charset="-128"/>
            </a:endParaRPr>
          </a:p>
        </p:txBody>
      </p:sp>
      <p:pic>
        <p:nvPicPr>
          <p:cNvPr id="6" name="Picture 5" descr="unity-logo-cut-bottom-red-rgb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8496" y="0"/>
            <a:ext cx="1954144" cy="2436224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 flipV="1">
            <a:off x="1556867" y="3623847"/>
            <a:ext cx="144756" cy="60960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405119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C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/>
          </p:cNvSpPr>
          <p:nvPr>
            <p:ph type="title"/>
          </p:nvPr>
        </p:nvSpPr>
        <p:spPr>
          <a:xfrm>
            <a:off x="347957" y="192970"/>
            <a:ext cx="8229600" cy="429303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r>
              <a:rPr lang="ja-JP" altLang="en-US" sz="2400" dirty="0">
                <a:solidFill>
                  <a:schemeClr val="bg1"/>
                </a:solidFill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</a:rPr>
              <a:t>本来触ることのできないエディター</a:t>
            </a:r>
            <a:r>
              <a:rPr lang="en-US" altLang="ja-JP" sz="2400" dirty="0">
                <a:solidFill>
                  <a:schemeClr val="bg1"/>
                </a:solidFill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</a:rPr>
              <a:t>API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7957" y="628214"/>
            <a:ext cx="8626710" cy="4235595"/>
          </a:xfrm>
          <a:ln>
            <a:noFill/>
          </a:ln>
        </p:spPr>
        <p:txBody>
          <a:bodyPr/>
          <a:lstStyle/>
          <a:p>
            <a:endParaRPr lang="en-US" sz="2000" dirty="0" smtClean="0">
              <a:solidFill>
                <a:schemeClr val="bg1"/>
              </a:solidFill>
              <a:latin typeface="源真ゴシックP Regular" panose="020B0302020203020207" pitchFamily="50" charset="-128"/>
              <a:ea typeface="源真ゴシックP Regular" panose="020B0302020203020207" pitchFamily="50" charset="-128"/>
              <a:cs typeface="源真ゴシックP Regular" panose="020B0302020203020207" pitchFamily="50" charset="-128"/>
            </a:endParaRPr>
          </a:p>
          <a:p>
            <a:r>
              <a:rPr lang="en-US" altLang="ja-JP" sz="2000" dirty="0" smtClean="0">
                <a:solidFill>
                  <a:schemeClr val="bg1"/>
                </a:solidFill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</a:rPr>
              <a:t>	</a:t>
            </a:r>
            <a:endParaRPr lang="en-US" altLang="ja-JP" sz="2000" dirty="0">
              <a:solidFill>
                <a:schemeClr val="bg1"/>
              </a:solidFill>
              <a:latin typeface="源真ゴシックP Regular" panose="020B0302020203020207" pitchFamily="50" charset="-128"/>
              <a:ea typeface="源真ゴシックP Regular" panose="020B0302020203020207" pitchFamily="50" charset="-128"/>
              <a:cs typeface="源真ゴシックP Regular" panose="020B0302020203020207" pitchFamily="50" charset="-128"/>
            </a:endParaRPr>
          </a:p>
        </p:txBody>
      </p:sp>
      <p:pic>
        <p:nvPicPr>
          <p:cNvPr id="6" name="Picture 5" descr="unity-logo-cut-bottom-red-rgb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8496" y="0"/>
            <a:ext cx="1954144" cy="2436224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4661312" y="3957846"/>
            <a:ext cx="4007555" cy="419423"/>
            <a:chOff x="3984978" y="1071577"/>
            <a:chExt cx="4007555" cy="838846"/>
          </a:xfrm>
        </p:grpSpPr>
        <p:sp>
          <p:nvSpPr>
            <p:cNvPr id="8" name="Rectangular Callout 7"/>
            <p:cNvSpPr/>
            <p:nvPr/>
          </p:nvSpPr>
          <p:spPr>
            <a:xfrm>
              <a:off x="3984978" y="1071577"/>
              <a:ext cx="4007555" cy="838846"/>
            </a:xfrm>
            <a:prstGeom prst="wedgeRectCallout">
              <a:avLst>
                <a:gd name="adj1" fmla="val -33052"/>
                <a:gd name="adj2" fmla="val 9576"/>
              </a:avLst>
            </a:prstGeom>
            <a:solidFill>
              <a:srgbClr val="FFFFFF"/>
            </a:solidFill>
            <a:ln w="25400" cap="flat">
              <a:solidFill>
                <a:srgbClr val="4F81BD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ja-JP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102681" y="1121670"/>
              <a:ext cx="2698814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ja-JP" altLang="en-US" sz="18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源真ゴシックP Regular" panose="020B0302020203020207" pitchFamily="50" charset="-128"/>
                  <a:ea typeface="源真ゴシックP Regular" panose="020B0302020203020207" pitchFamily="50" charset="-128"/>
                  <a:cs typeface="源真ゴシックP Regular" panose="020B0302020203020207" pitchFamily="50" charset="-128"/>
                  <a:sym typeface="Century Gothic"/>
                </a:rPr>
                <a:t>リフレクションを使ってみる</a:t>
              </a:r>
              <a:endParaRPr kumimoji="0" lang="en-US" altLang="ja-JP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  <a:sym typeface="Century Gothic"/>
              </a:endParaRPr>
            </a:p>
          </p:txBody>
        </p:sp>
      </p:grpSp>
      <p:sp>
        <p:nvSpPr>
          <p:cNvPr id="13" name="Rectangle 12"/>
          <p:cNvSpPr/>
          <p:nvPr/>
        </p:nvSpPr>
        <p:spPr>
          <a:xfrm>
            <a:off x="202526" y="757358"/>
            <a:ext cx="8917572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dirty="0" smtClean="0">
                <a:solidFill>
                  <a:srgbClr val="66D9EF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public</a:t>
            </a:r>
            <a:r>
              <a:rPr lang="en-US" altLang="ja-JP" sz="1200" dirty="0" smtClean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</a:t>
            </a:r>
            <a:r>
              <a:rPr lang="en-US" altLang="ja-JP" sz="1200" dirty="0">
                <a:solidFill>
                  <a:srgbClr val="66D9EF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class</a:t>
            </a:r>
            <a:r>
              <a:rPr lang="en-US" altLang="ja-JP" sz="12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</a:t>
            </a:r>
            <a:r>
              <a:rPr lang="en-US" altLang="ja-JP" sz="1200" dirty="0" err="1" smtClean="0">
                <a:solidFill>
                  <a:srgbClr val="FD971F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TwitterWindow</a:t>
            </a:r>
            <a:endParaRPr lang="en-US" altLang="ja-JP" sz="1200" dirty="0">
              <a:solidFill>
                <a:srgbClr val="F8F8F2"/>
              </a:solidFill>
              <a:highlight>
                <a:srgbClr val="222C37"/>
              </a:highlight>
              <a:latin typeface="Consolas" panose="020B0609020204030204" pitchFamily="49" charset="0"/>
            </a:endParaRPr>
          </a:p>
          <a:p>
            <a:r>
              <a:rPr lang="en-US" altLang="ja-JP" sz="12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en-US" altLang="ja-JP" sz="12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   </a:t>
            </a:r>
            <a:r>
              <a:rPr lang="en-US" altLang="ja-JP" sz="1200" dirty="0">
                <a:solidFill>
                  <a:srgbClr val="66D9EF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private</a:t>
            </a:r>
            <a:r>
              <a:rPr lang="en-US" altLang="ja-JP" sz="12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</a:t>
            </a:r>
            <a:r>
              <a:rPr lang="en-US" altLang="ja-JP" sz="1200" dirty="0" err="1">
                <a:solidFill>
                  <a:srgbClr val="66D9EF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const</a:t>
            </a:r>
            <a:r>
              <a:rPr lang="en-US" altLang="ja-JP" sz="12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</a:t>
            </a:r>
            <a:r>
              <a:rPr lang="en-US" altLang="ja-JP" sz="1200" dirty="0" err="1">
                <a:solidFill>
                  <a:srgbClr val="A6E22E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BindingFlags</a:t>
            </a:r>
            <a:r>
              <a:rPr lang="en-US" altLang="ja-JP" sz="12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Flags </a:t>
            </a:r>
            <a:r>
              <a:rPr lang="en-US" altLang="ja-JP" sz="1200" dirty="0">
                <a:solidFill>
                  <a:srgbClr val="F9267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=</a:t>
            </a:r>
            <a:r>
              <a:rPr lang="en-US" altLang="ja-JP" sz="12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</a:t>
            </a:r>
            <a:r>
              <a:rPr lang="en-US" altLang="ja-JP" sz="1200" dirty="0" err="1" smtClean="0">
                <a:solidFill>
                  <a:srgbClr val="A6E22E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BindingFlags</a:t>
            </a:r>
            <a:r>
              <a:rPr lang="en-US" altLang="ja-JP" sz="1200" dirty="0" err="1" smtClean="0">
                <a:solidFill>
                  <a:srgbClr val="F9267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.</a:t>
            </a:r>
            <a:r>
              <a:rPr lang="en-US" altLang="ja-JP" sz="1200" dirty="0" err="1" smtClean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Public</a:t>
            </a:r>
            <a:r>
              <a:rPr lang="en-US" altLang="ja-JP" sz="1200" dirty="0" smtClean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</a:t>
            </a:r>
            <a:r>
              <a:rPr lang="en-US" altLang="ja-JP" sz="1200" dirty="0">
                <a:solidFill>
                  <a:srgbClr val="F9267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|</a:t>
            </a:r>
            <a:r>
              <a:rPr lang="en-US" altLang="ja-JP" sz="12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</a:t>
            </a:r>
            <a:r>
              <a:rPr lang="en-US" altLang="ja-JP" sz="1200" dirty="0" err="1">
                <a:solidFill>
                  <a:srgbClr val="A6E22E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BindingFlags</a:t>
            </a:r>
            <a:r>
              <a:rPr lang="en-US" altLang="ja-JP" sz="1200" dirty="0" err="1">
                <a:solidFill>
                  <a:srgbClr val="F9267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.</a:t>
            </a:r>
            <a:r>
              <a:rPr lang="en-US" altLang="ja-JP" sz="1200" dirty="0" err="1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Static</a:t>
            </a:r>
            <a:r>
              <a:rPr lang="en-US" altLang="ja-JP" sz="12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ja-JP" altLang="en-US" sz="12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  </a:t>
            </a:r>
          </a:p>
          <a:p>
            <a:r>
              <a:rPr lang="en-US" altLang="ja-JP" sz="12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   [</a:t>
            </a:r>
            <a:r>
              <a:rPr lang="en-US" altLang="ja-JP" sz="1200" dirty="0" err="1">
                <a:solidFill>
                  <a:srgbClr val="FD971F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MenuItem</a:t>
            </a:r>
            <a:r>
              <a:rPr lang="en-US" altLang="ja-JP" sz="12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(</a:t>
            </a:r>
            <a:r>
              <a:rPr lang="en-US" altLang="ja-JP" sz="1200" dirty="0">
                <a:solidFill>
                  <a:srgbClr val="E6DB74"/>
                </a:solidFill>
                <a:highlight>
                  <a:srgbClr val="49483E"/>
                </a:highlight>
                <a:latin typeface="Consolas" panose="020B0609020204030204" pitchFamily="49" charset="0"/>
              </a:rPr>
              <a:t>"Window/Twitter"</a:t>
            </a:r>
            <a:r>
              <a:rPr lang="en-US" altLang="ja-JP" sz="12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)]</a:t>
            </a:r>
          </a:p>
          <a:p>
            <a:r>
              <a:rPr lang="en-US" altLang="ja-JP" sz="12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   </a:t>
            </a:r>
            <a:r>
              <a:rPr lang="en-US" altLang="ja-JP" sz="1200" dirty="0">
                <a:solidFill>
                  <a:srgbClr val="66D9EF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private</a:t>
            </a:r>
            <a:r>
              <a:rPr lang="en-US" altLang="ja-JP" sz="12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</a:t>
            </a:r>
            <a:r>
              <a:rPr lang="en-US" altLang="ja-JP" sz="1200" dirty="0">
                <a:solidFill>
                  <a:srgbClr val="66D9EF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static</a:t>
            </a:r>
            <a:r>
              <a:rPr lang="en-US" altLang="ja-JP" sz="12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</a:t>
            </a:r>
            <a:r>
              <a:rPr lang="en-US" altLang="ja-JP" sz="1200" dirty="0">
                <a:solidFill>
                  <a:srgbClr val="66D9EF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void</a:t>
            </a:r>
            <a:r>
              <a:rPr lang="en-US" altLang="ja-JP" sz="12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Open()</a:t>
            </a:r>
          </a:p>
          <a:p>
            <a:r>
              <a:rPr lang="ja-JP" altLang="en-US" sz="12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   </a:t>
            </a:r>
            <a:r>
              <a:rPr lang="en-US" altLang="ja-JP" sz="12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en-US" altLang="ja-JP" sz="12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       </a:t>
            </a:r>
            <a:r>
              <a:rPr lang="en-US" altLang="ja-JP" sz="1200" dirty="0" err="1">
                <a:solidFill>
                  <a:srgbClr val="66D9EF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var</a:t>
            </a:r>
            <a:r>
              <a:rPr lang="en-US" altLang="ja-JP" sz="12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type </a:t>
            </a:r>
            <a:r>
              <a:rPr lang="en-US" altLang="ja-JP" sz="1200" dirty="0">
                <a:solidFill>
                  <a:srgbClr val="F9267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=</a:t>
            </a:r>
            <a:r>
              <a:rPr lang="en-US" altLang="ja-JP" sz="12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</a:t>
            </a:r>
            <a:r>
              <a:rPr lang="en-US" altLang="ja-JP" sz="1200" dirty="0" err="1">
                <a:solidFill>
                  <a:srgbClr val="FD971F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Types</a:t>
            </a:r>
            <a:r>
              <a:rPr lang="en-US" altLang="ja-JP" sz="1200" dirty="0" err="1">
                <a:solidFill>
                  <a:srgbClr val="F9267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.</a:t>
            </a:r>
            <a:r>
              <a:rPr lang="en-US" altLang="ja-JP" sz="1200" dirty="0" err="1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GetType</a:t>
            </a:r>
            <a:r>
              <a:rPr lang="en-US" altLang="ja-JP" sz="12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(</a:t>
            </a:r>
            <a:r>
              <a:rPr lang="en-US" altLang="ja-JP" sz="1200" dirty="0">
                <a:solidFill>
                  <a:srgbClr val="E6DB74"/>
                </a:solidFill>
                <a:highlight>
                  <a:srgbClr val="49483E"/>
                </a:highlight>
                <a:latin typeface="Consolas" panose="020B0609020204030204" pitchFamily="49" charset="0"/>
              </a:rPr>
              <a:t>"</a:t>
            </a:r>
            <a:r>
              <a:rPr lang="en-US" altLang="ja-JP" sz="1200" dirty="0" err="1">
                <a:solidFill>
                  <a:srgbClr val="E6DB74"/>
                </a:solidFill>
                <a:highlight>
                  <a:srgbClr val="49483E"/>
                </a:highlight>
                <a:latin typeface="Consolas" panose="020B0609020204030204" pitchFamily="49" charset="0"/>
              </a:rPr>
              <a:t>UnityEditor.Web.WebViewEditorWindow</a:t>
            </a:r>
            <a:r>
              <a:rPr lang="en-US" altLang="ja-JP" sz="1200" dirty="0">
                <a:solidFill>
                  <a:srgbClr val="E6DB74"/>
                </a:solidFill>
                <a:highlight>
                  <a:srgbClr val="49483E"/>
                </a:highlight>
                <a:latin typeface="Consolas" panose="020B0609020204030204" pitchFamily="49" charset="0"/>
              </a:rPr>
              <a:t>"</a:t>
            </a:r>
            <a:r>
              <a:rPr lang="en-US" altLang="ja-JP" sz="12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, </a:t>
            </a:r>
            <a:r>
              <a:rPr lang="en-US" altLang="ja-JP" sz="1200" dirty="0">
                <a:solidFill>
                  <a:srgbClr val="E6DB74"/>
                </a:solidFill>
                <a:highlight>
                  <a:srgbClr val="49483E"/>
                </a:highlight>
                <a:latin typeface="Consolas" panose="020B0609020204030204" pitchFamily="49" charset="0"/>
              </a:rPr>
              <a:t>"UnityEditor.dll"</a:t>
            </a:r>
            <a:r>
              <a:rPr lang="en-US" altLang="ja-JP" sz="12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altLang="ja-JP" sz="12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      </a:t>
            </a:r>
            <a:r>
              <a:rPr lang="en-US" altLang="ja-JP" sz="1200" dirty="0" smtClean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</a:t>
            </a:r>
          </a:p>
          <a:p>
            <a:r>
              <a:rPr lang="en-US" altLang="ja-JP" sz="12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 </a:t>
            </a:r>
            <a:r>
              <a:rPr lang="en-US" altLang="ja-JP" sz="1200" dirty="0" smtClean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     </a:t>
            </a:r>
            <a:r>
              <a:rPr lang="en-US" altLang="ja-JP" sz="1200" dirty="0" err="1" smtClean="0">
                <a:solidFill>
                  <a:srgbClr val="66D9EF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var</a:t>
            </a:r>
            <a:r>
              <a:rPr lang="en-US" altLang="ja-JP" sz="1200" dirty="0" smtClean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</a:t>
            </a:r>
            <a:r>
              <a:rPr lang="en-US" altLang="ja-JP" sz="1200" dirty="0" err="1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methodInfo</a:t>
            </a:r>
            <a:r>
              <a:rPr lang="en-US" altLang="ja-JP" sz="12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</a:t>
            </a:r>
            <a:r>
              <a:rPr lang="en-US" altLang="ja-JP" sz="1200" dirty="0">
                <a:solidFill>
                  <a:srgbClr val="F9267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=</a:t>
            </a:r>
            <a:r>
              <a:rPr lang="en-US" altLang="ja-JP" sz="12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</a:t>
            </a:r>
            <a:r>
              <a:rPr lang="en-US" altLang="ja-JP" sz="1200" dirty="0" err="1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type</a:t>
            </a:r>
            <a:r>
              <a:rPr lang="en-US" altLang="ja-JP" sz="1200" dirty="0" err="1">
                <a:solidFill>
                  <a:srgbClr val="F9267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.</a:t>
            </a:r>
            <a:r>
              <a:rPr lang="en-US" altLang="ja-JP" sz="1200" dirty="0" err="1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GetMethod</a:t>
            </a:r>
            <a:r>
              <a:rPr lang="en-US" altLang="ja-JP" sz="12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(</a:t>
            </a:r>
            <a:r>
              <a:rPr lang="en-US" altLang="ja-JP" sz="1200" dirty="0">
                <a:solidFill>
                  <a:srgbClr val="E6DB74"/>
                </a:solidFill>
                <a:highlight>
                  <a:srgbClr val="49483E"/>
                </a:highlight>
                <a:latin typeface="Consolas" panose="020B0609020204030204" pitchFamily="49" charset="0"/>
              </a:rPr>
              <a:t>"Create"</a:t>
            </a:r>
            <a:r>
              <a:rPr lang="en-US" altLang="ja-JP" sz="12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, Flags);</a:t>
            </a:r>
          </a:p>
          <a:p>
            <a:r>
              <a:rPr lang="en-US" altLang="ja-JP" sz="12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       </a:t>
            </a:r>
            <a:endParaRPr lang="en-US" altLang="ja-JP" sz="1200" dirty="0" smtClean="0">
              <a:solidFill>
                <a:srgbClr val="F8F8F2"/>
              </a:solidFill>
              <a:highlight>
                <a:srgbClr val="222C37"/>
              </a:highlight>
              <a:latin typeface="Consolas" panose="020B0609020204030204" pitchFamily="49" charset="0"/>
            </a:endParaRPr>
          </a:p>
          <a:p>
            <a:r>
              <a:rPr lang="en-US" altLang="ja-JP" sz="12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</a:t>
            </a:r>
            <a:r>
              <a:rPr lang="en-US" altLang="ja-JP" sz="1200" dirty="0" smtClean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      </a:t>
            </a:r>
            <a:r>
              <a:rPr lang="en-US" altLang="ja-JP" sz="1200" dirty="0" err="1" smtClean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methodInfo</a:t>
            </a:r>
            <a:r>
              <a:rPr lang="en-US" altLang="ja-JP" sz="1200" dirty="0" smtClean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</a:t>
            </a:r>
            <a:r>
              <a:rPr lang="en-US" altLang="ja-JP" sz="1200" dirty="0">
                <a:solidFill>
                  <a:srgbClr val="F9267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=</a:t>
            </a:r>
            <a:r>
              <a:rPr lang="en-US" altLang="ja-JP" sz="12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</a:t>
            </a:r>
            <a:r>
              <a:rPr lang="en-US" altLang="ja-JP" sz="1200" dirty="0" err="1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methodInfo</a:t>
            </a:r>
            <a:r>
              <a:rPr lang="en-US" altLang="ja-JP" sz="1200" dirty="0" err="1">
                <a:solidFill>
                  <a:srgbClr val="F9267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.</a:t>
            </a:r>
            <a:r>
              <a:rPr lang="en-US" altLang="ja-JP" sz="1200" dirty="0" err="1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MakeGenericMethod</a:t>
            </a:r>
            <a:r>
              <a:rPr lang="en-US" altLang="ja-JP" sz="12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(</a:t>
            </a:r>
            <a:r>
              <a:rPr lang="en-US" altLang="ja-JP" sz="1200" dirty="0" err="1">
                <a:solidFill>
                  <a:srgbClr val="66D9EF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typeof</a:t>
            </a:r>
            <a:r>
              <a:rPr lang="en-US" altLang="ja-JP" sz="12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(</a:t>
            </a:r>
            <a:r>
              <a:rPr lang="en-US" altLang="ja-JP" sz="1200" dirty="0" err="1">
                <a:solidFill>
                  <a:srgbClr val="FD971F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TwitterWindow</a:t>
            </a:r>
            <a:r>
              <a:rPr lang="en-US" altLang="ja-JP" sz="12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));</a:t>
            </a:r>
          </a:p>
          <a:p>
            <a:r>
              <a:rPr lang="en-US" altLang="ja-JP" sz="12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       </a:t>
            </a:r>
            <a:endParaRPr lang="en-US" altLang="ja-JP" sz="1200" dirty="0" smtClean="0">
              <a:solidFill>
                <a:srgbClr val="F8F8F2"/>
              </a:solidFill>
              <a:highlight>
                <a:srgbClr val="222C37"/>
              </a:highlight>
              <a:latin typeface="Consolas" panose="020B0609020204030204" pitchFamily="49" charset="0"/>
            </a:endParaRPr>
          </a:p>
          <a:p>
            <a:r>
              <a:rPr lang="en-US" altLang="ja-JP" sz="12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</a:t>
            </a:r>
            <a:r>
              <a:rPr lang="en-US" altLang="ja-JP" sz="1200" dirty="0" smtClean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      </a:t>
            </a:r>
            <a:r>
              <a:rPr lang="en-US" altLang="ja-JP" sz="1200" dirty="0" err="1" smtClean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methodInfo</a:t>
            </a:r>
            <a:r>
              <a:rPr lang="en-US" altLang="ja-JP" sz="1200" dirty="0" err="1" smtClean="0">
                <a:solidFill>
                  <a:srgbClr val="F9267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.</a:t>
            </a:r>
            <a:r>
              <a:rPr lang="en-US" altLang="ja-JP" sz="1200" dirty="0" err="1" smtClean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Invoke</a:t>
            </a:r>
            <a:r>
              <a:rPr lang="en-US" altLang="ja-JP" sz="1200" dirty="0" smtClean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(</a:t>
            </a:r>
            <a:r>
              <a:rPr lang="en-US" altLang="ja-JP" sz="1200" dirty="0" smtClean="0">
                <a:solidFill>
                  <a:srgbClr val="66D9EF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null</a:t>
            </a:r>
            <a:r>
              <a:rPr lang="en-US" altLang="ja-JP" sz="12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, </a:t>
            </a:r>
            <a:r>
              <a:rPr lang="en-US" altLang="ja-JP" sz="1200" dirty="0">
                <a:solidFill>
                  <a:srgbClr val="66D9EF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new</a:t>
            </a:r>
            <a:r>
              <a:rPr lang="en-US" altLang="ja-JP" sz="12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</a:t>
            </a:r>
            <a:r>
              <a:rPr lang="en-US" altLang="ja-JP" sz="1200" dirty="0">
                <a:solidFill>
                  <a:srgbClr val="66D9EF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object</a:t>
            </a:r>
            <a:r>
              <a:rPr lang="en-US" altLang="ja-JP" sz="12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[]</a:t>
            </a:r>
          </a:p>
          <a:p>
            <a:r>
              <a:rPr lang="ja-JP" altLang="en-US" sz="12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       </a:t>
            </a:r>
            <a:r>
              <a:rPr lang="en-US" altLang="ja-JP" sz="12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en-US" altLang="ja-JP" sz="12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           </a:t>
            </a:r>
            <a:r>
              <a:rPr lang="en-US" altLang="ja-JP" sz="1200" dirty="0">
                <a:solidFill>
                  <a:srgbClr val="E6DB74"/>
                </a:solidFill>
                <a:highlight>
                  <a:srgbClr val="49483E"/>
                </a:highlight>
                <a:latin typeface="Consolas" panose="020B0609020204030204" pitchFamily="49" charset="0"/>
              </a:rPr>
              <a:t>"Twitter"</a:t>
            </a:r>
            <a:r>
              <a:rPr lang="en-US" altLang="ja-JP" sz="12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, </a:t>
            </a:r>
          </a:p>
          <a:p>
            <a:r>
              <a:rPr lang="en-US" altLang="ja-JP" sz="12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           </a:t>
            </a:r>
            <a:r>
              <a:rPr lang="en-US" altLang="ja-JP" sz="1200" dirty="0">
                <a:solidFill>
                  <a:srgbClr val="E6DB74"/>
                </a:solidFill>
                <a:highlight>
                  <a:srgbClr val="49483E"/>
                </a:highlight>
                <a:latin typeface="Consolas" panose="020B0609020204030204" pitchFamily="49" charset="0"/>
              </a:rPr>
              <a:t>"https://mobile.twitter.com/"</a:t>
            </a:r>
            <a:r>
              <a:rPr lang="en-US" altLang="ja-JP" sz="12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ja-JP" altLang="en-US" sz="12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           </a:t>
            </a:r>
            <a:r>
              <a:rPr lang="en-US" altLang="ja-JP" sz="1200" dirty="0">
                <a:solidFill>
                  <a:srgbClr val="AE81FF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200</a:t>
            </a:r>
            <a:r>
              <a:rPr lang="en-US" altLang="ja-JP" sz="12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, </a:t>
            </a:r>
            <a:r>
              <a:rPr lang="en-US" altLang="ja-JP" sz="1200" dirty="0">
                <a:solidFill>
                  <a:srgbClr val="AE81FF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520</a:t>
            </a:r>
            <a:r>
              <a:rPr lang="en-US" altLang="ja-JP" sz="12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, </a:t>
            </a:r>
            <a:r>
              <a:rPr lang="en-US" altLang="ja-JP" sz="1200" dirty="0">
                <a:solidFill>
                  <a:srgbClr val="AE81FF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520</a:t>
            </a:r>
            <a:r>
              <a:rPr lang="en-US" altLang="ja-JP" sz="12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, </a:t>
            </a:r>
            <a:r>
              <a:rPr lang="en-US" altLang="ja-JP" sz="1200" dirty="0">
                <a:solidFill>
                  <a:srgbClr val="AE81FF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600</a:t>
            </a:r>
            <a:endParaRPr lang="ja-JP" altLang="en-US" sz="1200" dirty="0">
              <a:solidFill>
                <a:srgbClr val="F8F8F2"/>
              </a:solidFill>
              <a:highlight>
                <a:srgbClr val="222C37"/>
              </a:highlight>
              <a:latin typeface="Consolas" panose="020B0609020204030204" pitchFamily="49" charset="0"/>
            </a:endParaRPr>
          </a:p>
          <a:p>
            <a:r>
              <a:rPr lang="ja-JP" altLang="en-US" sz="12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       </a:t>
            </a:r>
            <a:r>
              <a:rPr lang="en-US" altLang="ja-JP" sz="12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});</a:t>
            </a:r>
          </a:p>
          <a:p>
            <a:r>
              <a:rPr lang="ja-JP" altLang="en-US" sz="12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   </a:t>
            </a:r>
            <a:r>
              <a:rPr lang="en-US" altLang="ja-JP" sz="12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}</a:t>
            </a:r>
          </a:p>
          <a:p>
            <a:r>
              <a:rPr lang="en-US" altLang="ja-JP" sz="12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}</a:t>
            </a:r>
            <a:endParaRPr lang="ja-JP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16006134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C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/>
          </p:cNvSpPr>
          <p:nvPr>
            <p:ph type="title"/>
          </p:nvPr>
        </p:nvSpPr>
        <p:spPr>
          <a:xfrm>
            <a:off x="347957" y="192970"/>
            <a:ext cx="8229600" cy="429303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altLang="ja-JP" sz="2400" dirty="0" smtClean="0">
                <a:solidFill>
                  <a:srgbClr val="FFFFFF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Sprite </a:t>
            </a:r>
            <a:r>
              <a:rPr lang="ja-JP" altLang="en-US" sz="2400" dirty="0" smtClean="0">
                <a:solidFill>
                  <a:srgbClr val="FFFFFF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アニメーションの作成 </a:t>
            </a:r>
            <a:r>
              <a:rPr lang="en-US" altLang="ja-JP" sz="2400" dirty="0" smtClean="0">
                <a:solidFill>
                  <a:srgbClr val="FFFFFF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- Unity 4</a:t>
            </a:r>
            <a:endParaRPr sz="2400" dirty="0">
              <a:solidFill>
                <a:srgbClr val="FFFFFF"/>
              </a:solidFill>
              <a:latin typeface="源真ゴシック Regular" panose="020B0302020203020207" pitchFamily="50" charset="-128"/>
              <a:ea typeface="源真ゴシック Regular" panose="020B0302020203020207" pitchFamily="50" charset="-128"/>
              <a:cs typeface="源真ゴシック Regular" panose="020B0302020203020207" pitchFamily="50" charset="-128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7957" y="628214"/>
            <a:ext cx="8626710" cy="4235595"/>
          </a:xfrm>
        </p:spPr>
        <p:txBody>
          <a:bodyPr/>
          <a:lstStyle/>
          <a:p>
            <a:endParaRPr lang="en-US" altLang="ja-JP" sz="2000" dirty="0" smtClean="0">
              <a:solidFill>
                <a:schemeClr val="bg1"/>
              </a:solidFill>
              <a:latin typeface="源真ゴシック Regular" panose="020B0302020203020207" pitchFamily="50" charset="-128"/>
              <a:ea typeface="源真ゴシック Regular" panose="020B0302020203020207" pitchFamily="50" charset="-128"/>
              <a:cs typeface="源真ゴシック Regular" panose="020B0302020203020207" pitchFamily="50" charset="-128"/>
            </a:endParaRPr>
          </a:p>
          <a:p>
            <a:r>
              <a:rPr lang="en-US" altLang="ja-JP" sz="2000" dirty="0">
                <a:solidFill>
                  <a:schemeClr val="bg1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Sprite</a:t>
            </a:r>
            <a:r>
              <a:rPr lang="ja-JP" altLang="en-US" sz="2000" dirty="0">
                <a:solidFill>
                  <a:schemeClr val="bg1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アニメーション、今までどうやって作っていましたか？</a:t>
            </a:r>
            <a:endParaRPr lang="en-US" altLang="ja-JP" sz="2000" dirty="0">
              <a:solidFill>
                <a:schemeClr val="bg1"/>
              </a:solidFill>
              <a:latin typeface="源真ゴシック Regular" panose="020B0302020203020207" pitchFamily="50" charset="-128"/>
              <a:ea typeface="源真ゴシック Regular" panose="020B0302020203020207" pitchFamily="50" charset="-128"/>
              <a:cs typeface="源真ゴシック Regular" panose="020B0302020203020207" pitchFamily="50" charset="-128"/>
            </a:endParaRPr>
          </a:p>
        </p:txBody>
      </p:sp>
      <p:pic>
        <p:nvPicPr>
          <p:cNvPr id="6" name="Picture 5" descr="unity-logo-cut-bottom-red-rgb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8496" y="0"/>
            <a:ext cx="1954144" cy="243622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541" y="1627023"/>
            <a:ext cx="5787537" cy="2164247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3136993" y="4064476"/>
            <a:ext cx="5773401" cy="419423"/>
            <a:chOff x="3984978" y="1071577"/>
            <a:chExt cx="4946671" cy="838846"/>
          </a:xfrm>
        </p:grpSpPr>
        <p:sp>
          <p:nvSpPr>
            <p:cNvPr id="11" name="Rectangular Callout 10"/>
            <p:cNvSpPr/>
            <p:nvPr/>
          </p:nvSpPr>
          <p:spPr>
            <a:xfrm>
              <a:off x="3984978" y="1071577"/>
              <a:ext cx="4882445" cy="838846"/>
            </a:xfrm>
            <a:prstGeom prst="wedgeRectCallout">
              <a:avLst>
                <a:gd name="adj1" fmla="val -53562"/>
                <a:gd name="adj2" fmla="val -311557"/>
              </a:avLst>
            </a:prstGeom>
            <a:solidFill>
              <a:srgbClr val="FFFFFF"/>
            </a:solidFill>
            <a:ln w="25400" cap="flat">
              <a:solidFill>
                <a:srgbClr val="4F81BD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ja-JP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102680" y="1121670"/>
              <a:ext cx="4828969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ja-JP" altLang="en-US" sz="18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源真ゴシックP Regular" panose="020B0302020203020207" pitchFamily="50" charset="-128"/>
                  <a:ea typeface="源真ゴシックP Regular" panose="020B0302020203020207" pitchFamily="50" charset="-128"/>
                  <a:cs typeface="源真ゴシックP Regular" panose="020B0302020203020207" pitchFamily="50" charset="-128"/>
                  <a:sym typeface="Century Gothic"/>
                </a:rPr>
                <a:t>この方法だと </a:t>
              </a:r>
              <a:r>
                <a:rPr kumimoji="0" lang="en-US" altLang="ja-JP" sz="18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源真ゴシックP Regular" panose="020B0302020203020207" pitchFamily="50" charset="-128"/>
                  <a:ea typeface="源真ゴシックP Regular" panose="020B0302020203020207" pitchFamily="50" charset="-128"/>
                  <a:cs typeface="源真ゴシックP Regular" panose="020B0302020203020207" pitchFamily="50" charset="-128"/>
                  <a:sym typeface="Century Gothic"/>
                </a:rPr>
                <a:t>Sprite </a:t>
              </a:r>
              <a:r>
                <a:rPr kumimoji="0" lang="ja-JP" altLang="en-US" sz="18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源真ゴシックP Regular" panose="020B0302020203020207" pitchFamily="50" charset="-128"/>
                  <a:ea typeface="源真ゴシックP Regular" panose="020B0302020203020207" pitchFamily="50" charset="-128"/>
                  <a:cs typeface="源真ゴシックP Regular" panose="020B0302020203020207" pitchFamily="50" charset="-128"/>
                  <a:sym typeface="Century Gothic"/>
                </a:rPr>
                <a:t>の適用は手作業でしなきゃいけない</a:t>
              </a:r>
              <a:endParaRPr kumimoji="0" lang="en-US" altLang="ja-JP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  <a:sym typeface="Century Gothic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0753819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C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/>
          </p:cNvSpPr>
          <p:nvPr>
            <p:ph type="title"/>
          </p:nvPr>
        </p:nvSpPr>
        <p:spPr>
          <a:xfrm>
            <a:off x="347957" y="192970"/>
            <a:ext cx="8229600" cy="429303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r>
              <a:rPr lang="ja-JP" altLang="en-US" sz="2400" dirty="0">
                <a:solidFill>
                  <a:schemeClr val="bg1"/>
                </a:solidFill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</a:rPr>
              <a:t>本来触ることのできないエディター</a:t>
            </a:r>
            <a:r>
              <a:rPr lang="en-US" altLang="ja-JP" sz="2400" dirty="0">
                <a:solidFill>
                  <a:schemeClr val="bg1"/>
                </a:solidFill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</a:rPr>
              <a:t>API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7957" y="628214"/>
            <a:ext cx="8626710" cy="4235595"/>
          </a:xfrm>
          <a:ln>
            <a:noFill/>
          </a:ln>
        </p:spPr>
        <p:txBody>
          <a:bodyPr/>
          <a:lstStyle/>
          <a:p>
            <a:endParaRPr lang="en-US" sz="2000" dirty="0" smtClean="0">
              <a:solidFill>
                <a:schemeClr val="bg1"/>
              </a:solidFill>
              <a:latin typeface="源真ゴシックP Regular" panose="020B0302020203020207" pitchFamily="50" charset="-128"/>
              <a:ea typeface="源真ゴシックP Regular" panose="020B0302020203020207" pitchFamily="50" charset="-128"/>
              <a:cs typeface="源真ゴシックP Regular" panose="020B0302020203020207" pitchFamily="50" charset="-128"/>
            </a:endParaRPr>
          </a:p>
          <a:p>
            <a:r>
              <a:rPr lang="en-US" altLang="ja-JP" sz="2000" dirty="0" smtClean="0">
                <a:solidFill>
                  <a:schemeClr val="bg1"/>
                </a:solidFill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</a:rPr>
              <a:t>	</a:t>
            </a:r>
            <a:endParaRPr lang="en-US" altLang="ja-JP" sz="2000" dirty="0">
              <a:solidFill>
                <a:schemeClr val="bg1"/>
              </a:solidFill>
              <a:latin typeface="源真ゴシックP Regular" panose="020B0302020203020207" pitchFamily="50" charset="-128"/>
              <a:ea typeface="源真ゴシックP Regular" panose="020B0302020203020207" pitchFamily="50" charset="-128"/>
              <a:cs typeface="源真ゴシックP Regular" panose="020B0302020203020207" pitchFamily="50" charset="-128"/>
            </a:endParaRPr>
          </a:p>
        </p:txBody>
      </p:sp>
      <p:pic>
        <p:nvPicPr>
          <p:cNvPr id="6" name="Picture 5" descr="unity-logo-cut-bottom-red-rgb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8496" y="0"/>
            <a:ext cx="1954144" cy="243622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02526" y="757358"/>
            <a:ext cx="8917572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dirty="0" smtClean="0">
                <a:solidFill>
                  <a:srgbClr val="66D9EF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public</a:t>
            </a:r>
            <a:r>
              <a:rPr lang="en-US" altLang="ja-JP" sz="1200" dirty="0" smtClean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</a:t>
            </a:r>
            <a:r>
              <a:rPr lang="en-US" altLang="ja-JP" sz="1200" dirty="0">
                <a:solidFill>
                  <a:srgbClr val="66D9EF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class</a:t>
            </a:r>
            <a:r>
              <a:rPr lang="en-US" altLang="ja-JP" sz="12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</a:t>
            </a:r>
            <a:r>
              <a:rPr lang="en-US" altLang="ja-JP" sz="1200" dirty="0" err="1">
                <a:solidFill>
                  <a:srgbClr val="FD971F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TwitterWindow</a:t>
            </a:r>
            <a:r>
              <a:rPr lang="en-US" altLang="ja-JP" sz="12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: </a:t>
            </a:r>
            <a:r>
              <a:rPr lang="en-US" altLang="ja-JP" sz="1200" dirty="0" err="1">
                <a:solidFill>
                  <a:srgbClr val="FD971F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EditorWindow</a:t>
            </a:r>
            <a:endParaRPr lang="en-US" altLang="ja-JP" sz="1200" dirty="0">
              <a:solidFill>
                <a:srgbClr val="F8F8F2"/>
              </a:solidFill>
              <a:highlight>
                <a:srgbClr val="222C37"/>
              </a:highlight>
              <a:latin typeface="Consolas" panose="020B0609020204030204" pitchFamily="49" charset="0"/>
            </a:endParaRPr>
          </a:p>
          <a:p>
            <a:r>
              <a:rPr lang="en-US" altLang="ja-JP" sz="12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en-US" altLang="ja-JP" sz="12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   </a:t>
            </a:r>
            <a:r>
              <a:rPr lang="en-US" altLang="ja-JP" sz="1200" dirty="0">
                <a:solidFill>
                  <a:srgbClr val="66D9EF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private</a:t>
            </a:r>
            <a:r>
              <a:rPr lang="en-US" altLang="ja-JP" sz="12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</a:t>
            </a:r>
            <a:r>
              <a:rPr lang="en-US" altLang="ja-JP" sz="1200" dirty="0" err="1">
                <a:solidFill>
                  <a:srgbClr val="66D9EF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const</a:t>
            </a:r>
            <a:r>
              <a:rPr lang="en-US" altLang="ja-JP" sz="12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</a:t>
            </a:r>
            <a:r>
              <a:rPr lang="en-US" altLang="ja-JP" sz="1200" dirty="0" err="1">
                <a:solidFill>
                  <a:srgbClr val="A6E22E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BindingFlags</a:t>
            </a:r>
            <a:r>
              <a:rPr lang="en-US" altLang="ja-JP" sz="12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Flags </a:t>
            </a:r>
            <a:r>
              <a:rPr lang="en-US" altLang="ja-JP" sz="1200" dirty="0">
                <a:solidFill>
                  <a:srgbClr val="F9267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=</a:t>
            </a:r>
            <a:r>
              <a:rPr lang="en-US" altLang="ja-JP" sz="12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</a:t>
            </a:r>
            <a:r>
              <a:rPr lang="en-US" altLang="ja-JP" sz="1200" dirty="0" err="1" smtClean="0">
                <a:solidFill>
                  <a:srgbClr val="A6E22E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BindingFlags</a:t>
            </a:r>
            <a:r>
              <a:rPr lang="en-US" altLang="ja-JP" sz="1200" dirty="0" err="1" smtClean="0">
                <a:solidFill>
                  <a:srgbClr val="F9267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.</a:t>
            </a:r>
            <a:r>
              <a:rPr lang="en-US" altLang="ja-JP" sz="1200" dirty="0" err="1" smtClean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Public</a:t>
            </a:r>
            <a:r>
              <a:rPr lang="en-US" altLang="ja-JP" sz="1200" dirty="0" smtClean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</a:t>
            </a:r>
            <a:r>
              <a:rPr lang="en-US" altLang="ja-JP" sz="1200" dirty="0">
                <a:solidFill>
                  <a:srgbClr val="F9267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|</a:t>
            </a:r>
            <a:r>
              <a:rPr lang="en-US" altLang="ja-JP" sz="12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</a:t>
            </a:r>
            <a:r>
              <a:rPr lang="en-US" altLang="ja-JP" sz="1200" dirty="0" err="1">
                <a:solidFill>
                  <a:srgbClr val="A6E22E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BindingFlags</a:t>
            </a:r>
            <a:r>
              <a:rPr lang="en-US" altLang="ja-JP" sz="1200" dirty="0" err="1">
                <a:solidFill>
                  <a:srgbClr val="F9267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.</a:t>
            </a:r>
            <a:r>
              <a:rPr lang="en-US" altLang="ja-JP" sz="1200" dirty="0" err="1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Static</a:t>
            </a:r>
            <a:r>
              <a:rPr lang="en-US" altLang="ja-JP" sz="12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ja-JP" altLang="en-US" sz="12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  </a:t>
            </a:r>
          </a:p>
          <a:p>
            <a:r>
              <a:rPr lang="en-US" altLang="ja-JP" sz="12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   [</a:t>
            </a:r>
            <a:r>
              <a:rPr lang="en-US" altLang="ja-JP" sz="1200" dirty="0" err="1">
                <a:solidFill>
                  <a:srgbClr val="FD971F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MenuItem</a:t>
            </a:r>
            <a:r>
              <a:rPr lang="en-US" altLang="ja-JP" sz="12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(</a:t>
            </a:r>
            <a:r>
              <a:rPr lang="en-US" altLang="ja-JP" sz="1200" dirty="0">
                <a:solidFill>
                  <a:srgbClr val="E6DB74"/>
                </a:solidFill>
                <a:highlight>
                  <a:srgbClr val="49483E"/>
                </a:highlight>
                <a:latin typeface="Consolas" panose="020B0609020204030204" pitchFamily="49" charset="0"/>
              </a:rPr>
              <a:t>"Window/Twitter"</a:t>
            </a:r>
            <a:r>
              <a:rPr lang="en-US" altLang="ja-JP" sz="12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)]</a:t>
            </a:r>
          </a:p>
          <a:p>
            <a:r>
              <a:rPr lang="en-US" altLang="ja-JP" sz="12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   </a:t>
            </a:r>
            <a:r>
              <a:rPr lang="en-US" altLang="ja-JP" sz="1200" dirty="0">
                <a:solidFill>
                  <a:srgbClr val="66D9EF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private</a:t>
            </a:r>
            <a:r>
              <a:rPr lang="en-US" altLang="ja-JP" sz="12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</a:t>
            </a:r>
            <a:r>
              <a:rPr lang="en-US" altLang="ja-JP" sz="1200" dirty="0">
                <a:solidFill>
                  <a:srgbClr val="66D9EF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static</a:t>
            </a:r>
            <a:r>
              <a:rPr lang="en-US" altLang="ja-JP" sz="12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</a:t>
            </a:r>
            <a:r>
              <a:rPr lang="en-US" altLang="ja-JP" sz="1200" dirty="0">
                <a:solidFill>
                  <a:srgbClr val="66D9EF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void</a:t>
            </a:r>
            <a:r>
              <a:rPr lang="en-US" altLang="ja-JP" sz="12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Open()</a:t>
            </a:r>
          </a:p>
          <a:p>
            <a:r>
              <a:rPr lang="ja-JP" altLang="en-US" sz="12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   </a:t>
            </a:r>
            <a:r>
              <a:rPr lang="en-US" altLang="ja-JP" sz="12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en-US" altLang="ja-JP" sz="12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       </a:t>
            </a:r>
            <a:r>
              <a:rPr lang="en-US" altLang="ja-JP" sz="1200" dirty="0" err="1">
                <a:solidFill>
                  <a:srgbClr val="66D9EF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var</a:t>
            </a:r>
            <a:r>
              <a:rPr lang="en-US" altLang="ja-JP" sz="12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type </a:t>
            </a:r>
            <a:r>
              <a:rPr lang="en-US" altLang="ja-JP" sz="1200" dirty="0">
                <a:solidFill>
                  <a:srgbClr val="F9267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=</a:t>
            </a:r>
            <a:r>
              <a:rPr lang="en-US" altLang="ja-JP" sz="12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</a:t>
            </a:r>
            <a:r>
              <a:rPr lang="en-US" altLang="ja-JP" sz="1200" dirty="0" err="1">
                <a:solidFill>
                  <a:srgbClr val="FD971F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Types</a:t>
            </a:r>
            <a:r>
              <a:rPr lang="en-US" altLang="ja-JP" sz="1200" dirty="0" err="1">
                <a:solidFill>
                  <a:srgbClr val="F9267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.</a:t>
            </a:r>
            <a:r>
              <a:rPr lang="en-US" altLang="ja-JP" sz="1200" dirty="0" err="1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GetType</a:t>
            </a:r>
            <a:r>
              <a:rPr lang="en-US" altLang="ja-JP" sz="12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(</a:t>
            </a:r>
            <a:r>
              <a:rPr lang="en-US" altLang="ja-JP" sz="1200" dirty="0">
                <a:solidFill>
                  <a:srgbClr val="E6DB74"/>
                </a:solidFill>
                <a:highlight>
                  <a:srgbClr val="49483E"/>
                </a:highlight>
                <a:latin typeface="Consolas" panose="020B0609020204030204" pitchFamily="49" charset="0"/>
              </a:rPr>
              <a:t>"</a:t>
            </a:r>
            <a:r>
              <a:rPr lang="en-US" altLang="ja-JP" sz="1200" dirty="0" err="1">
                <a:solidFill>
                  <a:srgbClr val="E6DB74"/>
                </a:solidFill>
                <a:highlight>
                  <a:srgbClr val="49483E"/>
                </a:highlight>
                <a:latin typeface="Consolas" panose="020B0609020204030204" pitchFamily="49" charset="0"/>
              </a:rPr>
              <a:t>UnityEditor.Web.WebViewEditorWindow</a:t>
            </a:r>
            <a:r>
              <a:rPr lang="en-US" altLang="ja-JP" sz="1200" dirty="0">
                <a:solidFill>
                  <a:srgbClr val="E6DB74"/>
                </a:solidFill>
                <a:highlight>
                  <a:srgbClr val="49483E"/>
                </a:highlight>
                <a:latin typeface="Consolas" panose="020B0609020204030204" pitchFamily="49" charset="0"/>
              </a:rPr>
              <a:t>"</a:t>
            </a:r>
            <a:r>
              <a:rPr lang="en-US" altLang="ja-JP" sz="12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, </a:t>
            </a:r>
            <a:r>
              <a:rPr lang="en-US" altLang="ja-JP" sz="1200" dirty="0">
                <a:solidFill>
                  <a:srgbClr val="E6DB74"/>
                </a:solidFill>
                <a:highlight>
                  <a:srgbClr val="49483E"/>
                </a:highlight>
                <a:latin typeface="Consolas" panose="020B0609020204030204" pitchFamily="49" charset="0"/>
              </a:rPr>
              <a:t>"UnityEditor.dll"</a:t>
            </a:r>
            <a:r>
              <a:rPr lang="en-US" altLang="ja-JP" sz="12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altLang="ja-JP" sz="12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      </a:t>
            </a:r>
            <a:r>
              <a:rPr lang="en-US" altLang="ja-JP" sz="1200" dirty="0" smtClean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</a:t>
            </a:r>
          </a:p>
          <a:p>
            <a:r>
              <a:rPr lang="en-US" altLang="ja-JP" sz="12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 </a:t>
            </a:r>
            <a:r>
              <a:rPr lang="en-US" altLang="ja-JP" sz="1200" dirty="0" smtClean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     </a:t>
            </a:r>
            <a:r>
              <a:rPr lang="en-US" altLang="ja-JP" sz="1200" dirty="0" err="1" smtClean="0">
                <a:solidFill>
                  <a:srgbClr val="66D9EF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var</a:t>
            </a:r>
            <a:r>
              <a:rPr lang="en-US" altLang="ja-JP" sz="1200" dirty="0" smtClean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</a:t>
            </a:r>
            <a:r>
              <a:rPr lang="en-US" altLang="ja-JP" sz="1200" dirty="0" err="1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methodInfo</a:t>
            </a:r>
            <a:r>
              <a:rPr lang="en-US" altLang="ja-JP" sz="12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</a:t>
            </a:r>
            <a:r>
              <a:rPr lang="en-US" altLang="ja-JP" sz="1200" dirty="0">
                <a:solidFill>
                  <a:srgbClr val="F9267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=</a:t>
            </a:r>
            <a:r>
              <a:rPr lang="en-US" altLang="ja-JP" sz="12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</a:t>
            </a:r>
            <a:r>
              <a:rPr lang="en-US" altLang="ja-JP" sz="1200" dirty="0" err="1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type</a:t>
            </a:r>
            <a:r>
              <a:rPr lang="en-US" altLang="ja-JP" sz="1200" dirty="0" err="1">
                <a:solidFill>
                  <a:srgbClr val="F9267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.</a:t>
            </a:r>
            <a:r>
              <a:rPr lang="en-US" altLang="ja-JP" sz="1200" dirty="0" err="1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GetMethod</a:t>
            </a:r>
            <a:r>
              <a:rPr lang="en-US" altLang="ja-JP" sz="12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(</a:t>
            </a:r>
            <a:r>
              <a:rPr lang="en-US" altLang="ja-JP" sz="1200" dirty="0">
                <a:solidFill>
                  <a:srgbClr val="E6DB74"/>
                </a:solidFill>
                <a:highlight>
                  <a:srgbClr val="49483E"/>
                </a:highlight>
                <a:latin typeface="Consolas" panose="020B0609020204030204" pitchFamily="49" charset="0"/>
              </a:rPr>
              <a:t>"Create"</a:t>
            </a:r>
            <a:r>
              <a:rPr lang="en-US" altLang="ja-JP" sz="12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, Flags);</a:t>
            </a:r>
          </a:p>
          <a:p>
            <a:r>
              <a:rPr lang="en-US" altLang="ja-JP" sz="12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       </a:t>
            </a:r>
            <a:endParaRPr lang="en-US" altLang="ja-JP" sz="1200" dirty="0" smtClean="0">
              <a:solidFill>
                <a:srgbClr val="F8F8F2"/>
              </a:solidFill>
              <a:highlight>
                <a:srgbClr val="222C37"/>
              </a:highlight>
              <a:latin typeface="Consolas" panose="020B0609020204030204" pitchFamily="49" charset="0"/>
            </a:endParaRPr>
          </a:p>
          <a:p>
            <a:r>
              <a:rPr lang="en-US" altLang="ja-JP" sz="12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</a:t>
            </a:r>
            <a:r>
              <a:rPr lang="en-US" altLang="ja-JP" sz="1200" dirty="0" smtClean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      </a:t>
            </a:r>
            <a:r>
              <a:rPr lang="en-US" altLang="ja-JP" sz="1200" dirty="0" err="1" smtClean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methodInfo</a:t>
            </a:r>
            <a:r>
              <a:rPr lang="en-US" altLang="ja-JP" sz="1200" dirty="0" smtClean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</a:t>
            </a:r>
            <a:r>
              <a:rPr lang="en-US" altLang="ja-JP" sz="1200" dirty="0">
                <a:solidFill>
                  <a:srgbClr val="F9267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=</a:t>
            </a:r>
            <a:r>
              <a:rPr lang="en-US" altLang="ja-JP" sz="12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</a:t>
            </a:r>
            <a:r>
              <a:rPr lang="en-US" altLang="ja-JP" sz="1200" dirty="0" err="1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methodInfo</a:t>
            </a:r>
            <a:r>
              <a:rPr lang="en-US" altLang="ja-JP" sz="1200" dirty="0" err="1">
                <a:solidFill>
                  <a:srgbClr val="F9267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.</a:t>
            </a:r>
            <a:r>
              <a:rPr lang="en-US" altLang="ja-JP" sz="1200" dirty="0" err="1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MakeGenericMethod</a:t>
            </a:r>
            <a:r>
              <a:rPr lang="en-US" altLang="ja-JP" sz="12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(</a:t>
            </a:r>
            <a:r>
              <a:rPr lang="en-US" altLang="ja-JP" sz="1200" dirty="0" err="1">
                <a:solidFill>
                  <a:srgbClr val="66D9EF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typeof</a:t>
            </a:r>
            <a:r>
              <a:rPr lang="en-US" altLang="ja-JP" sz="12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(</a:t>
            </a:r>
            <a:r>
              <a:rPr lang="en-US" altLang="ja-JP" sz="1200" dirty="0" err="1">
                <a:solidFill>
                  <a:srgbClr val="FD971F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TwitterWindow</a:t>
            </a:r>
            <a:r>
              <a:rPr lang="en-US" altLang="ja-JP" sz="12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));</a:t>
            </a:r>
          </a:p>
          <a:p>
            <a:r>
              <a:rPr lang="en-US" altLang="ja-JP" sz="12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       </a:t>
            </a:r>
            <a:endParaRPr lang="en-US" altLang="ja-JP" sz="1200" dirty="0" smtClean="0">
              <a:solidFill>
                <a:srgbClr val="F8F8F2"/>
              </a:solidFill>
              <a:highlight>
                <a:srgbClr val="222C37"/>
              </a:highlight>
              <a:latin typeface="Consolas" panose="020B0609020204030204" pitchFamily="49" charset="0"/>
            </a:endParaRPr>
          </a:p>
          <a:p>
            <a:r>
              <a:rPr lang="en-US" altLang="ja-JP" sz="12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</a:t>
            </a:r>
            <a:r>
              <a:rPr lang="en-US" altLang="ja-JP" sz="1200" dirty="0" smtClean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      </a:t>
            </a:r>
            <a:r>
              <a:rPr lang="en-US" altLang="ja-JP" sz="1200" dirty="0" err="1" smtClean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methodInfo</a:t>
            </a:r>
            <a:r>
              <a:rPr lang="en-US" altLang="ja-JP" sz="1200" dirty="0" err="1" smtClean="0">
                <a:solidFill>
                  <a:srgbClr val="F9267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.</a:t>
            </a:r>
            <a:r>
              <a:rPr lang="en-US" altLang="ja-JP" sz="1200" dirty="0" err="1" smtClean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Invoke</a:t>
            </a:r>
            <a:r>
              <a:rPr lang="en-US" altLang="ja-JP" sz="1200" dirty="0" smtClean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(</a:t>
            </a:r>
            <a:r>
              <a:rPr lang="en-US" altLang="ja-JP" sz="1200" dirty="0" smtClean="0">
                <a:solidFill>
                  <a:srgbClr val="66D9EF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null</a:t>
            </a:r>
            <a:r>
              <a:rPr lang="en-US" altLang="ja-JP" sz="12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, </a:t>
            </a:r>
            <a:r>
              <a:rPr lang="en-US" altLang="ja-JP" sz="1200" dirty="0">
                <a:solidFill>
                  <a:srgbClr val="66D9EF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new</a:t>
            </a:r>
            <a:r>
              <a:rPr lang="en-US" altLang="ja-JP" sz="12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</a:t>
            </a:r>
            <a:r>
              <a:rPr lang="en-US" altLang="ja-JP" sz="1200" dirty="0">
                <a:solidFill>
                  <a:srgbClr val="66D9EF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object</a:t>
            </a:r>
            <a:r>
              <a:rPr lang="en-US" altLang="ja-JP" sz="12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[]</a:t>
            </a:r>
          </a:p>
          <a:p>
            <a:r>
              <a:rPr lang="ja-JP" altLang="en-US" sz="12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       </a:t>
            </a:r>
            <a:r>
              <a:rPr lang="en-US" altLang="ja-JP" sz="12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en-US" altLang="ja-JP" sz="12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           </a:t>
            </a:r>
            <a:r>
              <a:rPr lang="en-US" altLang="ja-JP" sz="1200" dirty="0">
                <a:solidFill>
                  <a:srgbClr val="E6DB74"/>
                </a:solidFill>
                <a:highlight>
                  <a:srgbClr val="49483E"/>
                </a:highlight>
                <a:latin typeface="Consolas" panose="020B0609020204030204" pitchFamily="49" charset="0"/>
              </a:rPr>
              <a:t>"Twitter"</a:t>
            </a:r>
            <a:r>
              <a:rPr lang="en-US" altLang="ja-JP" sz="12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, </a:t>
            </a:r>
          </a:p>
          <a:p>
            <a:r>
              <a:rPr lang="en-US" altLang="ja-JP" sz="12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           </a:t>
            </a:r>
            <a:r>
              <a:rPr lang="en-US" altLang="ja-JP" sz="1200" dirty="0">
                <a:solidFill>
                  <a:srgbClr val="E6DB74"/>
                </a:solidFill>
                <a:highlight>
                  <a:srgbClr val="49483E"/>
                </a:highlight>
                <a:latin typeface="Consolas" panose="020B0609020204030204" pitchFamily="49" charset="0"/>
              </a:rPr>
              <a:t>"https://mobile.twitter.com/"</a:t>
            </a:r>
            <a:r>
              <a:rPr lang="en-US" altLang="ja-JP" sz="12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ja-JP" altLang="en-US" sz="12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           </a:t>
            </a:r>
            <a:r>
              <a:rPr lang="en-US" altLang="ja-JP" sz="1200" dirty="0">
                <a:solidFill>
                  <a:srgbClr val="AE81FF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200</a:t>
            </a:r>
            <a:r>
              <a:rPr lang="en-US" altLang="ja-JP" sz="12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, </a:t>
            </a:r>
            <a:r>
              <a:rPr lang="en-US" altLang="ja-JP" sz="1200" dirty="0">
                <a:solidFill>
                  <a:srgbClr val="AE81FF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520</a:t>
            </a:r>
            <a:r>
              <a:rPr lang="en-US" altLang="ja-JP" sz="12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, </a:t>
            </a:r>
            <a:r>
              <a:rPr lang="en-US" altLang="ja-JP" sz="1200" dirty="0">
                <a:solidFill>
                  <a:srgbClr val="AE81FF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520</a:t>
            </a:r>
            <a:r>
              <a:rPr lang="en-US" altLang="ja-JP" sz="12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, </a:t>
            </a:r>
            <a:r>
              <a:rPr lang="en-US" altLang="ja-JP" sz="1200" dirty="0">
                <a:solidFill>
                  <a:srgbClr val="AE81FF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600</a:t>
            </a:r>
            <a:endParaRPr lang="ja-JP" altLang="en-US" sz="1200" dirty="0">
              <a:solidFill>
                <a:srgbClr val="F8F8F2"/>
              </a:solidFill>
              <a:highlight>
                <a:srgbClr val="222C37"/>
              </a:highlight>
              <a:latin typeface="Consolas" panose="020B0609020204030204" pitchFamily="49" charset="0"/>
            </a:endParaRPr>
          </a:p>
          <a:p>
            <a:r>
              <a:rPr lang="ja-JP" altLang="en-US" sz="12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       </a:t>
            </a:r>
            <a:r>
              <a:rPr lang="en-US" altLang="ja-JP" sz="12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});</a:t>
            </a:r>
          </a:p>
          <a:p>
            <a:r>
              <a:rPr lang="ja-JP" altLang="en-US" sz="12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   </a:t>
            </a:r>
            <a:r>
              <a:rPr lang="en-US" altLang="ja-JP" sz="12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}</a:t>
            </a:r>
          </a:p>
          <a:p>
            <a:r>
              <a:rPr lang="en-US" altLang="ja-JP" sz="12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}</a:t>
            </a:r>
            <a:endParaRPr lang="ja-JP" altLang="en-US" sz="1200" dirty="0"/>
          </a:p>
        </p:txBody>
      </p:sp>
      <p:grpSp>
        <p:nvGrpSpPr>
          <p:cNvPr id="13" name="Group 12"/>
          <p:cNvGrpSpPr/>
          <p:nvPr/>
        </p:nvGrpSpPr>
        <p:grpSpPr>
          <a:xfrm>
            <a:off x="3984978" y="1071577"/>
            <a:ext cx="4007555" cy="838846"/>
            <a:chOff x="3984978" y="1071577"/>
            <a:chExt cx="4007555" cy="838846"/>
          </a:xfrm>
        </p:grpSpPr>
        <p:sp>
          <p:nvSpPr>
            <p:cNvPr id="8" name="Rectangular Callout 7"/>
            <p:cNvSpPr/>
            <p:nvPr/>
          </p:nvSpPr>
          <p:spPr>
            <a:xfrm>
              <a:off x="3984978" y="1071577"/>
              <a:ext cx="4007555" cy="838846"/>
            </a:xfrm>
            <a:prstGeom prst="wedgeRectCallout">
              <a:avLst>
                <a:gd name="adj1" fmla="val -66889"/>
                <a:gd name="adj2" fmla="val 65192"/>
              </a:avLst>
            </a:prstGeom>
            <a:solidFill>
              <a:srgbClr val="FFFFFF"/>
            </a:solidFill>
            <a:ln w="25400" cap="flat">
              <a:solidFill>
                <a:srgbClr val="4F81BD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ja-JP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102681" y="1121670"/>
              <a:ext cx="2786979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ja-JP" sz="1800" b="0" i="0" u="none" strike="noStrike" cap="none" spc="0" normalizeH="0" baseline="0" dirty="0" err="1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源真ゴシックP Regular" panose="020B0302020203020207" pitchFamily="50" charset="-128"/>
                  <a:ea typeface="源真ゴシックP Regular" panose="020B0302020203020207" pitchFamily="50" charset="-128"/>
                  <a:cs typeface="源真ゴシックP Regular" panose="020B0302020203020207" pitchFamily="50" charset="-128"/>
                  <a:sym typeface="Century Gothic"/>
                </a:rPr>
                <a:t>UnityEngine.Types</a:t>
              </a:r>
              <a:r>
                <a:rPr kumimoji="0" lang="en-US" altLang="ja-JP" sz="18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源真ゴシックP Regular" panose="020B0302020203020207" pitchFamily="50" charset="-128"/>
                  <a:ea typeface="源真ゴシックP Regular" panose="020B0302020203020207" pitchFamily="50" charset="-128"/>
                  <a:cs typeface="源真ゴシックP Regular" panose="020B0302020203020207" pitchFamily="50" charset="-128"/>
                  <a:sym typeface="Century Gothic"/>
                </a:rPr>
                <a:t> </a:t>
              </a:r>
              <a:r>
                <a:rPr kumimoji="0" lang="ja-JP" altLang="en-US" sz="18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源真ゴシックP Regular" panose="020B0302020203020207" pitchFamily="50" charset="-128"/>
                  <a:ea typeface="源真ゴシックP Regular" panose="020B0302020203020207" pitchFamily="50" charset="-128"/>
                  <a:cs typeface="源真ゴシックP Regular" panose="020B0302020203020207" pitchFamily="50" charset="-128"/>
                  <a:sym typeface="Century Gothic"/>
                </a:rPr>
                <a:t>クラス</a:t>
              </a:r>
              <a:endParaRPr kumimoji="0" lang="en-US" altLang="ja-JP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  <a:sym typeface="Century Gothic"/>
              </a:endParaRPr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4215383" y="1492539"/>
              <a:ext cx="3093811" cy="307775"/>
              <a:chOff x="4215383" y="1497444"/>
              <a:chExt cx="3093811" cy="307775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4254514" y="1497444"/>
                <a:ext cx="3054680" cy="30777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9" tIns="45719" rIns="45719" bIns="45719" numCol="1" spcCol="38100" rtlCol="0" anchor="t">
                <a:spAutoFit/>
              </a:bodyPr>
              <a:lstStyle/>
              <a:p>
                <a: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ja-JP" sz="1400" b="0" i="0" u="none" strike="noStrike" cap="none" spc="0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源真ゴシックP Regular" panose="020B0302020203020207" pitchFamily="50" charset="-128"/>
                    <a:ea typeface="源真ゴシックP Regular" panose="020B0302020203020207" pitchFamily="50" charset="-128"/>
                    <a:cs typeface="源真ゴシックP Regular" panose="020B0302020203020207" pitchFamily="50" charset="-128"/>
                    <a:sym typeface="Century Gothic"/>
                  </a:rPr>
                  <a:t>Type</a:t>
                </a:r>
                <a:r>
                  <a:rPr kumimoji="0" lang="ja-JP" altLang="en-US" sz="1400" b="0" i="0" u="none" strike="noStrike" cap="none" spc="0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源真ゴシックP Regular" panose="020B0302020203020207" pitchFamily="50" charset="-128"/>
                    <a:ea typeface="源真ゴシックP Regular" panose="020B0302020203020207" pitchFamily="50" charset="-128"/>
                    <a:cs typeface="源真ゴシックP Regular" panose="020B0302020203020207" pitchFamily="50" charset="-128"/>
                    <a:sym typeface="Century Gothic"/>
                  </a:rPr>
                  <a:t>を取得するためのヘルパークラス</a:t>
                </a:r>
                <a:endParaRPr kumimoji="0" lang="en-US" altLang="ja-JP" sz="14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源真ゴシックP Regular" panose="020B0302020203020207" pitchFamily="50" charset="-128"/>
                  <a:ea typeface="源真ゴシックP Regular" panose="020B0302020203020207" pitchFamily="50" charset="-128"/>
                  <a:cs typeface="源真ゴシックP Regular" panose="020B0302020203020207" pitchFamily="50" charset="-128"/>
                  <a:sym typeface="Century Gothic"/>
                </a:endParaRPr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4215383" y="1519676"/>
                <a:ext cx="45719" cy="255004"/>
              </a:xfrm>
              <a:prstGeom prst="rect">
                <a:avLst/>
              </a:prstGeom>
              <a:solidFill>
                <a:schemeClr val="tx2"/>
              </a:solidFill>
              <a:ln w="25400" cap="flat">
                <a:noFill/>
                <a:prstDash val="solid"/>
                <a:bevel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</p:grpSp>
      </p:grpSp>
      <p:sp>
        <p:nvSpPr>
          <p:cNvPr id="14" name="Rectangle 13"/>
          <p:cNvSpPr/>
          <p:nvPr/>
        </p:nvSpPr>
        <p:spPr>
          <a:xfrm>
            <a:off x="925689" y="2023745"/>
            <a:ext cx="7112000" cy="299156"/>
          </a:xfrm>
          <a:prstGeom prst="rect">
            <a:avLst/>
          </a:prstGeom>
          <a:noFill/>
          <a:ln w="25400" cap="flat">
            <a:solidFill>
              <a:srgbClr val="EC156F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39235240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C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/>
          </p:cNvSpPr>
          <p:nvPr>
            <p:ph type="title"/>
          </p:nvPr>
        </p:nvSpPr>
        <p:spPr>
          <a:xfrm>
            <a:off x="347957" y="192970"/>
            <a:ext cx="8229600" cy="429303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r>
              <a:rPr lang="ja-JP" altLang="en-US" sz="2400" dirty="0">
                <a:solidFill>
                  <a:schemeClr val="bg1"/>
                </a:solidFill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</a:rPr>
              <a:t>本来触ることのできないエディター</a:t>
            </a:r>
            <a:r>
              <a:rPr lang="en-US" altLang="ja-JP" sz="2400" dirty="0">
                <a:solidFill>
                  <a:schemeClr val="bg1"/>
                </a:solidFill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</a:rPr>
              <a:t>API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7957" y="628214"/>
            <a:ext cx="8626710" cy="4235595"/>
          </a:xfrm>
          <a:ln>
            <a:noFill/>
          </a:ln>
        </p:spPr>
        <p:txBody>
          <a:bodyPr/>
          <a:lstStyle/>
          <a:p>
            <a:endParaRPr lang="en-US" sz="2000" dirty="0" smtClean="0">
              <a:solidFill>
                <a:schemeClr val="bg1"/>
              </a:solidFill>
              <a:latin typeface="源真ゴシックP Regular" panose="020B0302020203020207" pitchFamily="50" charset="-128"/>
              <a:ea typeface="源真ゴシックP Regular" panose="020B0302020203020207" pitchFamily="50" charset="-128"/>
              <a:cs typeface="源真ゴシックP Regular" panose="020B0302020203020207" pitchFamily="50" charset="-128"/>
            </a:endParaRPr>
          </a:p>
          <a:p>
            <a:r>
              <a:rPr lang="en-US" altLang="ja-JP" sz="2000" dirty="0" smtClean="0">
                <a:solidFill>
                  <a:schemeClr val="bg1"/>
                </a:solidFill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</a:rPr>
              <a:t>	</a:t>
            </a:r>
            <a:endParaRPr lang="en-US" altLang="ja-JP" sz="2000" dirty="0">
              <a:solidFill>
                <a:schemeClr val="bg1"/>
              </a:solidFill>
              <a:latin typeface="源真ゴシックP Regular" panose="020B0302020203020207" pitchFamily="50" charset="-128"/>
              <a:ea typeface="源真ゴシックP Regular" panose="020B0302020203020207" pitchFamily="50" charset="-128"/>
              <a:cs typeface="源真ゴシックP Regular" panose="020B0302020203020207" pitchFamily="50" charset="-128"/>
            </a:endParaRPr>
          </a:p>
        </p:txBody>
      </p:sp>
      <p:pic>
        <p:nvPicPr>
          <p:cNvPr id="6" name="Picture 5" descr="unity-logo-cut-bottom-red-rgb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8496" y="0"/>
            <a:ext cx="1954144" cy="243622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02526" y="757358"/>
            <a:ext cx="8917572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dirty="0" smtClean="0">
                <a:solidFill>
                  <a:srgbClr val="66D9EF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public</a:t>
            </a:r>
            <a:r>
              <a:rPr lang="en-US" altLang="ja-JP" sz="1200" dirty="0" smtClean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</a:t>
            </a:r>
            <a:r>
              <a:rPr lang="en-US" altLang="ja-JP" sz="1200" dirty="0">
                <a:solidFill>
                  <a:srgbClr val="66D9EF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class</a:t>
            </a:r>
            <a:r>
              <a:rPr lang="en-US" altLang="ja-JP" sz="12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</a:t>
            </a:r>
            <a:r>
              <a:rPr lang="en-US" altLang="ja-JP" sz="1200" dirty="0" err="1">
                <a:solidFill>
                  <a:srgbClr val="FD971F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TwitterWindow</a:t>
            </a:r>
            <a:r>
              <a:rPr lang="en-US" altLang="ja-JP" sz="12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: </a:t>
            </a:r>
            <a:r>
              <a:rPr lang="en-US" altLang="ja-JP" sz="1200" dirty="0" err="1">
                <a:solidFill>
                  <a:srgbClr val="FD971F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EditorWindow</a:t>
            </a:r>
            <a:endParaRPr lang="en-US" altLang="ja-JP" sz="1200" dirty="0">
              <a:solidFill>
                <a:srgbClr val="F8F8F2"/>
              </a:solidFill>
              <a:highlight>
                <a:srgbClr val="222C37"/>
              </a:highlight>
              <a:latin typeface="Consolas" panose="020B0609020204030204" pitchFamily="49" charset="0"/>
            </a:endParaRPr>
          </a:p>
          <a:p>
            <a:r>
              <a:rPr lang="en-US" altLang="ja-JP" sz="12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en-US" altLang="ja-JP" sz="12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   </a:t>
            </a:r>
            <a:r>
              <a:rPr lang="en-US" altLang="ja-JP" sz="1200" dirty="0">
                <a:solidFill>
                  <a:srgbClr val="66D9EF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private</a:t>
            </a:r>
            <a:r>
              <a:rPr lang="en-US" altLang="ja-JP" sz="12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</a:t>
            </a:r>
            <a:r>
              <a:rPr lang="en-US" altLang="ja-JP" sz="1200" dirty="0" err="1">
                <a:solidFill>
                  <a:srgbClr val="66D9EF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const</a:t>
            </a:r>
            <a:r>
              <a:rPr lang="en-US" altLang="ja-JP" sz="12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</a:t>
            </a:r>
            <a:r>
              <a:rPr lang="en-US" altLang="ja-JP" sz="1200" dirty="0" err="1">
                <a:solidFill>
                  <a:srgbClr val="A6E22E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BindingFlags</a:t>
            </a:r>
            <a:r>
              <a:rPr lang="en-US" altLang="ja-JP" sz="12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Flags </a:t>
            </a:r>
            <a:r>
              <a:rPr lang="en-US" altLang="ja-JP" sz="1200" dirty="0">
                <a:solidFill>
                  <a:srgbClr val="F9267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=</a:t>
            </a:r>
            <a:r>
              <a:rPr lang="en-US" altLang="ja-JP" sz="12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</a:t>
            </a:r>
            <a:r>
              <a:rPr lang="en-US" altLang="ja-JP" sz="1200" dirty="0" err="1" smtClean="0">
                <a:solidFill>
                  <a:srgbClr val="A6E22E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BindingFlags</a:t>
            </a:r>
            <a:r>
              <a:rPr lang="en-US" altLang="ja-JP" sz="1200" dirty="0" err="1" smtClean="0">
                <a:solidFill>
                  <a:srgbClr val="F9267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.</a:t>
            </a:r>
            <a:r>
              <a:rPr lang="en-US" altLang="ja-JP" sz="1200" dirty="0" err="1" smtClean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Public</a:t>
            </a:r>
            <a:r>
              <a:rPr lang="en-US" altLang="ja-JP" sz="1200" dirty="0" smtClean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</a:t>
            </a:r>
            <a:r>
              <a:rPr lang="en-US" altLang="ja-JP" sz="1200" dirty="0">
                <a:solidFill>
                  <a:srgbClr val="F9267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|</a:t>
            </a:r>
            <a:r>
              <a:rPr lang="en-US" altLang="ja-JP" sz="12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</a:t>
            </a:r>
            <a:r>
              <a:rPr lang="en-US" altLang="ja-JP" sz="1200" dirty="0" err="1">
                <a:solidFill>
                  <a:srgbClr val="A6E22E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BindingFlags</a:t>
            </a:r>
            <a:r>
              <a:rPr lang="en-US" altLang="ja-JP" sz="1200" dirty="0" err="1">
                <a:solidFill>
                  <a:srgbClr val="F9267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.</a:t>
            </a:r>
            <a:r>
              <a:rPr lang="en-US" altLang="ja-JP" sz="1200" dirty="0" err="1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Static</a:t>
            </a:r>
            <a:r>
              <a:rPr lang="en-US" altLang="ja-JP" sz="12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ja-JP" altLang="en-US" sz="12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  </a:t>
            </a:r>
          </a:p>
          <a:p>
            <a:r>
              <a:rPr lang="en-US" altLang="ja-JP" sz="12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   [</a:t>
            </a:r>
            <a:r>
              <a:rPr lang="en-US" altLang="ja-JP" sz="1200" dirty="0" err="1">
                <a:solidFill>
                  <a:srgbClr val="FD971F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MenuItem</a:t>
            </a:r>
            <a:r>
              <a:rPr lang="en-US" altLang="ja-JP" sz="12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(</a:t>
            </a:r>
            <a:r>
              <a:rPr lang="en-US" altLang="ja-JP" sz="1200" dirty="0">
                <a:solidFill>
                  <a:srgbClr val="E6DB74"/>
                </a:solidFill>
                <a:highlight>
                  <a:srgbClr val="49483E"/>
                </a:highlight>
                <a:latin typeface="Consolas" panose="020B0609020204030204" pitchFamily="49" charset="0"/>
              </a:rPr>
              <a:t>"Window/Twitter"</a:t>
            </a:r>
            <a:r>
              <a:rPr lang="en-US" altLang="ja-JP" sz="12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)]</a:t>
            </a:r>
          </a:p>
          <a:p>
            <a:r>
              <a:rPr lang="en-US" altLang="ja-JP" sz="12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   </a:t>
            </a:r>
            <a:r>
              <a:rPr lang="en-US" altLang="ja-JP" sz="1200" dirty="0">
                <a:solidFill>
                  <a:srgbClr val="66D9EF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private</a:t>
            </a:r>
            <a:r>
              <a:rPr lang="en-US" altLang="ja-JP" sz="12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</a:t>
            </a:r>
            <a:r>
              <a:rPr lang="en-US" altLang="ja-JP" sz="1200" dirty="0">
                <a:solidFill>
                  <a:srgbClr val="66D9EF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static</a:t>
            </a:r>
            <a:r>
              <a:rPr lang="en-US" altLang="ja-JP" sz="12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</a:t>
            </a:r>
            <a:r>
              <a:rPr lang="en-US" altLang="ja-JP" sz="1200" dirty="0">
                <a:solidFill>
                  <a:srgbClr val="66D9EF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void</a:t>
            </a:r>
            <a:r>
              <a:rPr lang="en-US" altLang="ja-JP" sz="12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Open()</a:t>
            </a:r>
          </a:p>
          <a:p>
            <a:r>
              <a:rPr lang="ja-JP" altLang="en-US" sz="12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   </a:t>
            </a:r>
            <a:r>
              <a:rPr lang="en-US" altLang="ja-JP" sz="12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en-US" altLang="ja-JP" sz="12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       </a:t>
            </a:r>
            <a:r>
              <a:rPr lang="en-US" altLang="ja-JP" sz="1200" dirty="0" err="1">
                <a:solidFill>
                  <a:srgbClr val="66D9EF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var</a:t>
            </a:r>
            <a:r>
              <a:rPr lang="en-US" altLang="ja-JP" sz="12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type </a:t>
            </a:r>
            <a:r>
              <a:rPr lang="en-US" altLang="ja-JP" sz="1200" dirty="0">
                <a:solidFill>
                  <a:srgbClr val="F9267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=</a:t>
            </a:r>
            <a:r>
              <a:rPr lang="en-US" altLang="ja-JP" sz="12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</a:t>
            </a:r>
            <a:r>
              <a:rPr lang="en-US" altLang="ja-JP" sz="1200" dirty="0" err="1">
                <a:solidFill>
                  <a:srgbClr val="FD971F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Types</a:t>
            </a:r>
            <a:r>
              <a:rPr lang="en-US" altLang="ja-JP" sz="1200" dirty="0" err="1">
                <a:solidFill>
                  <a:srgbClr val="F9267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.</a:t>
            </a:r>
            <a:r>
              <a:rPr lang="en-US" altLang="ja-JP" sz="1200" dirty="0" err="1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GetType</a:t>
            </a:r>
            <a:r>
              <a:rPr lang="en-US" altLang="ja-JP" sz="12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(</a:t>
            </a:r>
            <a:r>
              <a:rPr lang="en-US" altLang="ja-JP" sz="1200" dirty="0">
                <a:solidFill>
                  <a:srgbClr val="E6DB74"/>
                </a:solidFill>
                <a:highlight>
                  <a:srgbClr val="49483E"/>
                </a:highlight>
                <a:latin typeface="Consolas" panose="020B0609020204030204" pitchFamily="49" charset="0"/>
              </a:rPr>
              <a:t>"</a:t>
            </a:r>
            <a:r>
              <a:rPr lang="en-US" altLang="ja-JP" sz="1200" dirty="0" err="1">
                <a:solidFill>
                  <a:srgbClr val="E6DB74"/>
                </a:solidFill>
                <a:highlight>
                  <a:srgbClr val="49483E"/>
                </a:highlight>
                <a:latin typeface="Consolas" panose="020B0609020204030204" pitchFamily="49" charset="0"/>
              </a:rPr>
              <a:t>UnityEditor.Web.WebViewEditorWindow</a:t>
            </a:r>
            <a:r>
              <a:rPr lang="en-US" altLang="ja-JP" sz="1200" dirty="0">
                <a:solidFill>
                  <a:srgbClr val="E6DB74"/>
                </a:solidFill>
                <a:highlight>
                  <a:srgbClr val="49483E"/>
                </a:highlight>
                <a:latin typeface="Consolas" panose="020B0609020204030204" pitchFamily="49" charset="0"/>
              </a:rPr>
              <a:t>"</a:t>
            </a:r>
            <a:r>
              <a:rPr lang="en-US" altLang="ja-JP" sz="12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, </a:t>
            </a:r>
            <a:r>
              <a:rPr lang="en-US" altLang="ja-JP" sz="1200" dirty="0">
                <a:solidFill>
                  <a:srgbClr val="E6DB74"/>
                </a:solidFill>
                <a:highlight>
                  <a:srgbClr val="49483E"/>
                </a:highlight>
                <a:latin typeface="Consolas" panose="020B0609020204030204" pitchFamily="49" charset="0"/>
              </a:rPr>
              <a:t>"UnityEditor.dll"</a:t>
            </a:r>
            <a:r>
              <a:rPr lang="en-US" altLang="ja-JP" sz="12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altLang="ja-JP" sz="12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      </a:t>
            </a:r>
            <a:r>
              <a:rPr lang="en-US" altLang="ja-JP" sz="1200" dirty="0" smtClean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</a:t>
            </a:r>
          </a:p>
          <a:p>
            <a:r>
              <a:rPr lang="en-US" altLang="ja-JP" sz="12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 </a:t>
            </a:r>
            <a:r>
              <a:rPr lang="en-US" altLang="ja-JP" sz="1200" dirty="0" smtClean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     </a:t>
            </a:r>
            <a:r>
              <a:rPr lang="en-US" altLang="ja-JP" sz="1200" dirty="0" err="1" smtClean="0">
                <a:solidFill>
                  <a:srgbClr val="66D9EF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var</a:t>
            </a:r>
            <a:r>
              <a:rPr lang="en-US" altLang="ja-JP" sz="1200" dirty="0" smtClean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</a:t>
            </a:r>
            <a:r>
              <a:rPr lang="en-US" altLang="ja-JP" sz="1200" dirty="0" err="1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methodInfo</a:t>
            </a:r>
            <a:r>
              <a:rPr lang="en-US" altLang="ja-JP" sz="12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</a:t>
            </a:r>
            <a:r>
              <a:rPr lang="en-US" altLang="ja-JP" sz="1200" dirty="0">
                <a:solidFill>
                  <a:srgbClr val="F9267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=</a:t>
            </a:r>
            <a:r>
              <a:rPr lang="en-US" altLang="ja-JP" sz="12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</a:t>
            </a:r>
            <a:r>
              <a:rPr lang="en-US" altLang="ja-JP" sz="1200" dirty="0" err="1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type</a:t>
            </a:r>
            <a:r>
              <a:rPr lang="en-US" altLang="ja-JP" sz="1200" dirty="0" err="1">
                <a:solidFill>
                  <a:srgbClr val="F9267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.</a:t>
            </a:r>
            <a:r>
              <a:rPr lang="en-US" altLang="ja-JP" sz="1200" dirty="0" err="1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GetMethod</a:t>
            </a:r>
            <a:r>
              <a:rPr lang="en-US" altLang="ja-JP" sz="12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(</a:t>
            </a:r>
            <a:r>
              <a:rPr lang="en-US" altLang="ja-JP" sz="1200" dirty="0">
                <a:solidFill>
                  <a:srgbClr val="E6DB74"/>
                </a:solidFill>
                <a:highlight>
                  <a:srgbClr val="49483E"/>
                </a:highlight>
                <a:latin typeface="Consolas" panose="020B0609020204030204" pitchFamily="49" charset="0"/>
              </a:rPr>
              <a:t>"Create"</a:t>
            </a:r>
            <a:r>
              <a:rPr lang="en-US" altLang="ja-JP" sz="12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, Flags);</a:t>
            </a:r>
          </a:p>
          <a:p>
            <a:r>
              <a:rPr lang="en-US" altLang="ja-JP" sz="12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       </a:t>
            </a:r>
            <a:endParaRPr lang="en-US" altLang="ja-JP" sz="1200" dirty="0" smtClean="0">
              <a:solidFill>
                <a:srgbClr val="F8F8F2"/>
              </a:solidFill>
              <a:highlight>
                <a:srgbClr val="222C37"/>
              </a:highlight>
              <a:latin typeface="Consolas" panose="020B0609020204030204" pitchFamily="49" charset="0"/>
            </a:endParaRPr>
          </a:p>
          <a:p>
            <a:r>
              <a:rPr lang="en-US" altLang="ja-JP" sz="12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</a:t>
            </a:r>
            <a:r>
              <a:rPr lang="en-US" altLang="ja-JP" sz="1200" dirty="0" smtClean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      </a:t>
            </a:r>
            <a:r>
              <a:rPr lang="en-US" altLang="ja-JP" sz="1200" dirty="0" err="1" smtClean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methodInfo</a:t>
            </a:r>
            <a:r>
              <a:rPr lang="en-US" altLang="ja-JP" sz="1200" dirty="0" smtClean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</a:t>
            </a:r>
            <a:r>
              <a:rPr lang="en-US" altLang="ja-JP" sz="1200" dirty="0">
                <a:solidFill>
                  <a:srgbClr val="F9267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=</a:t>
            </a:r>
            <a:r>
              <a:rPr lang="en-US" altLang="ja-JP" sz="12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</a:t>
            </a:r>
            <a:r>
              <a:rPr lang="en-US" altLang="ja-JP" sz="1200" dirty="0" err="1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methodInfo</a:t>
            </a:r>
            <a:r>
              <a:rPr lang="en-US" altLang="ja-JP" sz="1200" dirty="0" err="1">
                <a:solidFill>
                  <a:srgbClr val="F9267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.</a:t>
            </a:r>
            <a:r>
              <a:rPr lang="en-US" altLang="ja-JP" sz="1200" dirty="0" err="1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MakeGenericMethod</a:t>
            </a:r>
            <a:r>
              <a:rPr lang="en-US" altLang="ja-JP" sz="12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(</a:t>
            </a:r>
            <a:r>
              <a:rPr lang="en-US" altLang="ja-JP" sz="1200" dirty="0" err="1">
                <a:solidFill>
                  <a:srgbClr val="66D9EF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typeof</a:t>
            </a:r>
            <a:r>
              <a:rPr lang="en-US" altLang="ja-JP" sz="12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(</a:t>
            </a:r>
            <a:r>
              <a:rPr lang="en-US" altLang="ja-JP" sz="1200" dirty="0" err="1">
                <a:solidFill>
                  <a:srgbClr val="FD971F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TwitterWindow</a:t>
            </a:r>
            <a:r>
              <a:rPr lang="en-US" altLang="ja-JP" sz="12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));</a:t>
            </a:r>
          </a:p>
          <a:p>
            <a:r>
              <a:rPr lang="en-US" altLang="ja-JP" sz="12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       </a:t>
            </a:r>
            <a:endParaRPr lang="en-US" altLang="ja-JP" sz="1200" dirty="0" smtClean="0">
              <a:solidFill>
                <a:srgbClr val="F8F8F2"/>
              </a:solidFill>
              <a:highlight>
                <a:srgbClr val="222C37"/>
              </a:highlight>
              <a:latin typeface="Consolas" panose="020B0609020204030204" pitchFamily="49" charset="0"/>
            </a:endParaRPr>
          </a:p>
          <a:p>
            <a:r>
              <a:rPr lang="en-US" altLang="ja-JP" sz="12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</a:t>
            </a:r>
            <a:r>
              <a:rPr lang="en-US" altLang="ja-JP" sz="1200" dirty="0" smtClean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      </a:t>
            </a:r>
            <a:r>
              <a:rPr lang="en-US" altLang="ja-JP" sz="1200" dirty="0" err="1" smtClean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methodInfo</a:t>
            </a:r>
            <a:r>
              <a:rPr lang="en-US" altLang="ja-JP" sz="1200" dirty="0" err="1" smtClean="0">
                <a:solidFill>
                  <a:srgbClr val="F9267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.</a:t>
            </a:r>
            <a:r>
              <a:rPr lang="en-US" altLang="ja-JP" sz="1200" dirty="0" err="1" smtClean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Invoke</a:t>
            </a:r>
            <a:r>
              <a:rPr lang="en-US" altLang="ja-JP" sz="1200" dirty="0" smtClean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(</a:t>
            </a:r>
            <a:r>
              <a:rPr lang="en-US" altLang="ja-JP" sz="1200" dirty="0" smtClean="0">
                <a:solidFill>
                  <a:srgbClr val="66D9EF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null</a:t>
            </a:r>
            <a:r>
              <a:rPr lang="en-US" altLang="ja-JP" sz="12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, </a:t>
            </a:r>
            <a:r>
              <a:rPr lang="en-US" altLang="ja-JP" sz="1200" dirty="0">
                <a:solidFill>
                  <a:srgbClr val="66D9EF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new</a:t>
            </a:r>
            <a:r>
              <a:rPr lang="en-US" altLang="ja-JP" sz="12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</a:t>
            </a:r>
            <a:r>
              <a:rPr lang="en-US" altLang="ja-JP" sz="1200" dirty="0">
                <a:solidFill>
                  <a:srgbClr val="66D9EF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object</a:t>
            </a:r>
            <a:r>
              <a:rPr lang="en-US" altLang="ja-JP" sz="12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[]</a:t>
            </a:r>
          </a:p>
          <a:p>
            <a:r>
              <a:rPr lang="ja-JP" altLang="en-US" sz="12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       </a:t>
            </a:r>
            <a:r>
              <a:rPr lang="en-US" altLang="ja-JP" sz="12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en-US" altLang="ja-JP" sz="12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           </a:t>
            </a:r>
            <a:r>
              <a:rPr lang="en-US" altLang="ja-JP" sz="1200" dirty="0">
                <a:solidFill>
                  <a:srgbClr val="E6DB74"/>
                </a:solidFill>
                <a:highlight>
                  <a:srgbClr val="49483E"/>
                </a:highlight>
                <a:latin typeface="Consolas" panose="020B0609020204030204" pitchFamily="49" charset="0"/>
              </a:rPr>
              <a:t>"Twitter"</a:t>
            </a:r>
            <a:r>
              <a:rPr lang="en-US" altLang="ja-JP" sz="12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, </a:t>
            </a:r>
          </a:p>
          <a:p>
            <a:r>
              <a:rPr lang="en-US" altLang="ja-JP" sz="12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           </a:t>
            </a:r>
            <a:r>
              <a:rPr lang="en-US" altLang="ja-JP" sz="1200" dirty="0">
                <a:solidFill>
                  <a:srgbClr val="E6DB74"/>
                </a:solidFill>
                <a:highlight>
                  <a:srgbClr val="49483E"/>
                </a:highlight>
                <a:latin typeface="Consolas" panose="020B0609020204030204" pitchFamily="49" charset="0"/>
              </a:rPr>
              <a:t>"https://mobile.twitter.com/"</a:t>
            </a:r>
            <a:r>
              <a:rPr lang="en-US" altLang="ja-JP" sz="12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ja-JP" altLang="en-US" sz="12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           </a:t>
            </a:r>
            <a:r>
              <a:rPr lang="en-US" altLang="ja-JP" sz="1200" dirty="0">
                <a:solidFill>
                  <a:srgbClr val="AE81FF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200</a:t>
            </a:r>
            <a:r>
              <a:rPr lang="en-US" altLang="ja-JP" sz="12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, </a:t>
            </a:r>
            <a:r>
              <a:rPr lang="en-US" altLang="ja-JP" sz="1200" dirty="0">
                <a:solidFill>
                  <a:srgbClr val="AE81FF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520</a:t>
            </a:r>
            <a:r>
              <a:rPr lang="en-US" altLang="ja-JP" sz="12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, </a:t>
            </a:r>
            <a:r>
              <a:rPr lang="en-US" altLang="ja-JP" sz="1200" dirty="0">
                <a:solidFill>
                  <a:srgbClr val="AE81FF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520</a:t>
            </a:r>
            <a:r>
              <a:rPr lang="en-US" altLang="ja-JP" sz="12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, </a:t>
            </a:r>
            <a:r>
              <a:rPr lang="en-US" altLang="ja-JP" sz="1200" dirty="0">
                <a:solidFill>
                  <a:srgbClr val="AE81FF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600</a:t>
            </a:r>
            <a:endParaRPr lang="ja-JP" altLang="en-US" sz="1200" dirty="0">
              <a:solidFill>
                <a:srgbClr val="F8F8F2"/>
              </a:solidFill>
              <a:highlight>
                <a:srgbClr val="222C37"/>
              </a:highlight>
              <a:latin typeface="Consolas" panose="020B0609020204030204" pitchFamily="49" charset="0"/>
            </a:endParaRPr>
          </a:p>
          <a:p>
            <a:r>
              <a:rPr lang="ja-JP" altLang="en-US" sz="12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       </a:t>
            </a:r>
            <a:r>
              <a:rPr lang="en-US" altLang="ja-JP" sz="12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});</a:t>
            </a:r>
          </a:p>
          <a:p>
            <a:r>
              <a:rPr lang="ja-JP" altLang="en-US" sz="12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   </a:t>
            </a:r>
            <a:r>
              <a:rPr lang="en-US" altLang="ja-JP" sz="12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}</a:t>
            </a:r>
          </a:p>
          <a:p>
            <a:r>
              <a:rPr lang="en-US" altLang="ja-JP" sz="12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}</a:t>
            </a:r>
            <a:endParaRPr lang="ja-JP" altLang="en-US" sz="1200" dirty="0"/>
          </a:p>
        </p:txBody>
      </p:sp>
      <p:grpSp>
        <p:nvGrpSpPr>
          <p:cNvPr id="13" name="Group 12"/>
          <p:cNvGrpSpPr/>
          <p:nvPr/>
        </p:nvGrpSpPr>
        <p:grpSpPr>
          <a:xfrm>
            <a:off x="3984978" y="1071577"/>
            <a:ext cx="4007555" cy="838846"/>
            <a:chOff x="3984978" y="1071577"/>
            <a:chExt cx="4007555" cy="838846"/>
          </a:xfrm>
        </p:grpSpPr>
        <p:sp>
          <p:nvSpPr>
            <p:cNvPr id="8" name="Rectangular Callout 7"/>
            <p:cNvSpPr/>
            <p:nvPr/>
          </p:nvSpPr>
          <p:spPr>
            <a:xfrm>
              <a:off x="3984978" y="1071577"/>
              <a:ext cx="4007555" cy="838846"/>
            </a:xfrm>
            <a:prstGeom prst="wedgeRectCallout">
              <a:avLst>
                <a:gd name="adj1" fmla="val -66889"/>
                <a:gd name="adj2" fmla="val 65192"/>
              </a:avLst>
            </a:prstGeom>
            <a:solidFill>
              <a:srgbClr val="FFFFFF"/>
            </a:solidFill>
            <a:ln w="25400" cap="flat">
              <a:solidFill>
                <a:srgbClr val="4F81BD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ja-JP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102681" y="1121670"/>
              <a:ext cx="2786979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ja-JP" sz="1800" b="0" i="0" u="none" strike="noStrike" cap="none" spc="0" normalizeH="0" baseline="0" dirty="0" err="1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源真ゴシックP Regular" panose="020B0302020203020207" pitchFamily="50" charset="-128"/>
                  <a:ea typeface="源真ゴシックP Regular" panose="020B0302020203020207" pitchFamily="50" charset="-128"/>
                  <a:cs typeface="源真ゴシックP Regular" panose="020B0302020203020207" pitchFamily="50" charset="-128"/>
                  <a:sym typeface="Century Gothic"/>
                </a:rPr>
                <a:t>UnityEngine.Types</a:t>
              </a:r>
              <a:r>
                <a:rPr kumimoji="0" lang="en-US" altLang="ja-JP" sz="18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源真ゴシックP Regular" panose="020B0302020203020207" pitchFamily="50" charset="-128"/>
                  <a:ea typeface="源真ゴシックP Regular" panose="020B0302020203020207" pitchFamily="50" charset="-128"/>
                  <a:cs typeface="源真ゴシックP Regular" panose="020B0302020203020207" pitchFamily="50" charset="-128"/>
                  <a:sym typeface="Century Gothic"/>
                </a:rPr>
                <a:t> </a:t>
              </a:r>
              <a:r>
                <a:rPr kumimoji="0" lang="ja-JP" altLang="en-US" sz="18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源真ゴシックP Regular" panose="020B0302020203020207" pitchFamily="50" charset="-128"/>
                  <a:ea typeface="源真ゴシックP Regular" panose="020B0302020203020207" pitchFamily="50" charset="-128"/>
                  <a:cs typeface="源真ゴシックP Regular" panose="020B0302020203020207" pitchFamily="50" charset="-128"/>
                  <a:sym typeface="Century Gothic"/>
                </a:rPr>
                <a:t>クラス</a:t>
              </a:r>
              <a:endParaRPr kumimoji="0" lang="en-US" altLang="ja-JP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  <a:sym typeface="Century Gothic"/>
              </a:endParaRPr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4215383" y="1492539"/>
              <a:ext cx="3093811" cy="307775"/>
              <a:chOff x="4215383" y="1497444"/>
              <a:chExt cx="3093811" cy="307775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4254514" y="1497444"/>
                <a:ext cx="3054680" cy="30777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9" tIns="45719" rIns="45719" bIns="45719" numCol="1" spcCol="38100" rtlCol="0" anchor="t">
                <a:spAutoFit/>
              </a:bodyPr>
              <a:lstStyle/>
              <a:p>
                <a: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ja-JP" sz="1400" b="0" i="0" u="none" strike="noStrike" cap="none" spc="0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源真ゴシックP Regular" panose="020B0302020203020207" pitchFamily="50" charset="-128"/>
                    <a:ea typeface="源真ゴシックP Regular" panose="020B0302020203020207" pitchFamily="50" charset="-128"/>
                    <a:cs typeface="源真ゴシックP Regular" panose="020B0302020203020207" pitchFamily="50" charset="-128"/>
                    <a:sym typeface="Century Gothic"/>
                  </a:rPr>
                  <a:t>Type</a:t>
                </a:r>
                <a:r>
                  <a:rPr kumimoji="0" lang="ja-JP" altLang="en-US" sz="1400" b="0" i="0" u="none" strike="noStrike" cap="none" spc="0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源真ゴシックP Regular" panose="020B0302020203020207" pitchFamily="50" charset="-128"/>
                    <a:ea typeface="源真ゴシックP Regular" panose="020B0302020203020207" pitchFamily="50" charset="-128"/>
                    <a:cs typeface="源真ゴシックP Regular" panose="020B0302020203020207" pitchFamily="50" charset="-128"/>
                    <a:sym typeface="Century Gothic"/>
                  </a:rPr>
                  <a:t>を取得するためのヘルパークラス</a:t>
                </a:r>
                <a:endParaRPr kumimoji="0" lang="en-US" altLang="ja-JP" sz="14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源真ゴシックP Regular" panose="020B0302020203020207" pitchFamily="50" charset="-128"/>
                  <a:ea typeface="源真ゴシックP Regular" panose="020B0302020203020207" pitchFamily="50" charset="-128"/>
                  <a:cs typeface="源真ゴシックP Regular" panose="020B0302020203020207" pitchFamily="50" charset="-128"/>
                  <a:sym typeface="Century Gothic"/>
                </a:endParaRPr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4215383" y="1519676"/>
                <a:ext cx="45719" cy="255004"/>
              </a:xfrm>
              <a:prstGeom prst="rect">
                <a:avLst/>
              </a:prstGeom>
              <a:solidFill>
                <a:schemeClr val="tx2"/>
              </a:solidFill>
              <a:ln w="25400" cap="flat">
                <a:noFill/>
                <a:prstDash val="solid"/>
                <a:bevel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</p:grpSp>
      </p:grpSp>
      <p:grpSp>
        <p:nvGrpSpPr>
          <p:cNvPr id="15" name="Group 14"/>
          <p:cNvGrpSpPr/>
          <p:nvPr/>
        </p:nvGrpSpPr>
        <p:grpSpPr>
          <a:xfrm>
            <a:off x="5536388" y="2119214"/>
            <a:ext cx="3324216" cy="446154"/>
            <a:chOff x="3984978" y="1071577"/>
            <a:chExt cx="4007555" cy="838846"/>
          </a:xfrm>
        </p:grpSpPr>
        <p:sp>
          <p:nvSpPr>
            <p:cNvPr id="16" name="Rectangular Callout 15"/>
            <p:cNvSpPr/>
            <p:nvPr/>
          </p:nvSpPr>
          <p:spPr>
            <a:xfrm>
              <a:off x="3984978" y="1071577"/>
              <a:ext cx="4007555" cy="838846"/>
            </a:xfrm>
            <a:prstGeom prst="wedgeRectCallout">
              <a:avLst>
                <a:gd name="adj1" fmla="val -62470"/>
                <a:gd name="adj2" fmla="val 43340"/>
              </a:avLst>
            </a:prstGeom>
            <a:solidFill>
              <a:srgbClr val="FFFFFF"/>
            </a:solidFill>
            <a:ln w="25400" cap="flat">
              <a:solidFill>
                <a:srgbClr val="4F81BD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ja-JP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102681" y="1144986"/>
              <a:ext cx="2128864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ja-JP" altLang="en-US" sz="18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源真ゴシックP Regular" panose="020B0302020203020207" pitchFamily="50" charset="-128"/>
                  <a:ea typeface="源真ゴシックP Regular" panose="020B0302020203020207" pitchFamily="50" charset="-128"/>
                  <a:cs typeface="源真ゴシックP Regular" panose="020B0302020203020207" pitchFamily="50" charset="-128"/>
                  <a:sym typeface="Century Gothic"/>
                </a:rPr>
                <a:t>メソッド情報取得</a:t>
              </a:r>
              <a:endParaRPr kumimoji="0" lang="en-US" altLang="ja-JP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  <a:sym typeface="Century Gothic"/>
              </a:endParaRPr>
            </a:p>
          </p:txBody>
        </p:sp>
      </p:grpSp>
      <p:sp>
        <p:nvSpPr>
          <p:cNvPr id="27" name="Rectangle 26"/>
          <p:cNvSpPr/>
          <p:nvPr/>
        </p:nvSpPr>
        <p:spPr>
          <a:xfrm>
            <a:off x="925689" y="2389059"/>
            <a:ext cx="4182533" cy="299156"/>
          </a:xfrm>
          <a:prstGeom prst="rect">
            <a:avLst/>
          </a:prstGeom>
          <a:noFill/>
          <a:ln w="25400" cap="flat">
            <a:solidFill>
              <a:srgbClr val="EC156F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58092852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C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/>
          </p:cNvSpPr>
          <p:nvPr>
            <p:ph type="title"/>
          </p:nvPr>
        </p:nvSpPr>
        <p:spPr>
          <a:xfrm>
            <a:off x="347957" y="192970"/>
            <a:ext cx="8229600" cy="429303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r>
              <a:rPr lang="ja-JP" altLang="en-US" sz="2400" dirty="0">
                <a:solidFill>
                  <a:schemeClr val="bg1"/>
                </a:solidFill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</a:rPr>
              <a:t>本来触ることのできないエディター</a:t>
            </a:r>
            <a:r>
              <a:rPr lang="en-US" altLang="ja-JP" sz="2400" dirty="0">
                <a:solidFill>
                  <a:schemeClr val="bg1"/>
                </a:solidFill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</a:rPr>
              <a:t>API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7957" y="628214"/>
            <a:ext cx="8626710" cy="4235595"/>
          </a:xfrm>
          <a:ln>
            <a:noFill/>
          </a:ln>
        </p:spPr>
        <p:txBody>
          <a:bodyPr/>
          <a:lstStyle/>
          <a:p>
            <a:endParaRPr lang="en-US" sz="2000" dirty="0" smtClean="0">
              <a:solidFill>
                <a:schemeClr val="bg1"/>
              </a:solidFill>
              <a:latin typeface="源真ゴシックP Regular" panose="020B0302020203020207" pitchFamily="50" charset="-128"/>
              <a:ea typeface="源真ゴシックP Regular" panose="020B0302020203020207" pitchFamily="50" charset="-128"/>
              <a:cs typeface="源真ゴシックP Regular" panose="020B0302020203020207" pitchFamily="50" charset="-128"/>
            </a:endParaRPr>
          </a:p>
          <a:p>
            <a:r>
              <a:rPr lang="en-US" altLang="ja-JP" sz="2000" dirty="0" smtClean="0">
                <a:solidFill>
                  <a:schemeClr val="bg1"/>
                </a:solidFill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</a:rPr>
              <a:t>	</a:t>
            </a:r>
            <a:endParaRPr lang="en-US" altLang="ja-JP" sz="2000" dirty="0">
              <a:solidFill>
                <a:schemeClr val="bg1"/>
              </a:solidFill>
              <a:latin typeface="源真ゴシックP Regular" panose="020B0302020203020207" pitchFamily="50" charset="-128"/>
              <a:ea typeface="源真ゴシックP Regular" panose="020B0302020203020207" pitchFamily="50" charset="-128"/>
              <a:cs typeface="源真ゴシックP Regular" panose="020B0302020203020207" pitchFamily="50" charset="-128"/>
            </a:endParaRPr>
          </a:p>
        </p:txBody>
      </p:sp>
      <p:pic>
        <p:nvPicPr>
          <p:cNvPr id="6" name="Picture 5" descr="unity-logo-cut-bottom-red-rgb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8496" y="0"/>
            <a:ext cx="1954144" cy="243622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02526" y="757358"/>
            <a:ext cx="8917572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dirty="0" smtClean="0">
                <a:solidFill>
                  <a:srgbClr val="66D9EF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public</a:t>
            </a:r>
            <a:r>
              <a:rPr lang="en-US" altLang="ja-JP" sz="1200" dirty="0" smtClean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</a:t>
            </a:r>
            <a:r>
              <a:rPr lang="en-US" altLang="ja-JP" sz="1200" dirty="0">
                <a:solidFill>
                  <a:srgbClr val="66D9EF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class</a:t>
            </a:r>
            <a:r>
              <a:rPr lang="en-US" altLang="ja-JP" sz="12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</a:t>
            </a:r>
            <a:r>
              <a:rPr lang="en-US" altLang="ja-JP" sz="1200" dirty="0" err="1">
                <a:solidFill>
                  <a:srgbClr val="FD971F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TwitterWindow</a:t>
            </a:r>
            <a:r>
              <a:rPr lang="en-US" altLang="ja-JP" sz="12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: </a:t>
            </a:r>
            <a:r>
              <a:rPr lang="en-US" altLang="ja-JP" sz="1200" dirty="0" err="1">
                <a:solidFill>
                  <a:srgbClr val="FD971F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EditorWindow</a:t>
            </a:r>
            <a:endParaRPr lang="en-US" altLang="ja-JP" sz="1200" dirty="0">
              <a:solidFill>
                <a:srgbClr val="F8F8F2"/>
              </a:solidFill>
              <a:highlight>
                <a:srgbClr val="222C37"/>
              </a:highlight>
              <a:latin typeface="Consolas" panose="020B0609020204030204" pitchFamily="49" charset="0"/>
            </a:endParaRPr>
          </a:p>
          <a:p>
            <a:r>
              <a:rPr lang="en-US" altLang="ja-JP" sz="12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en-US" altLang="ja-JP" sz="12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   </a:t>
            </a:r>
            <a:r>
              <a:rPr lang="en-US" altLang="ja-JP" sz="1200" dirty="0">
                <a:solidFill>
                  <a:srgbClr val="66D9EF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private</a:t>
            </a:r>
            <a:r>
              <a:rPr lang="en-US" altLang="ja-JP" sz="12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</a:t>
            </a:r>
            <a:r>
              <a:rPr lang="en-US" altLang="ja-JP" sz="1200" dirty="0" err="1">
                <a:solidFill>
                  <a:srgbClr val="66D9EF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const</a:t>
            </a:r>
            <a:r>
              <a:rPr lang="en-US" altLang="ja-JP" sz="12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</a:t>
            </a:r>
            <a:r>
              <a:rPr lang="en-US" altLang="ja-JP" sz="1200" dirty="0" err="1">
                <a:solidFill>
                  <a:srgbClr val="A6E22E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BindingFlags</a:t>
            </a:r>
            <a:r>
              <a:rPr lang="en-US" altLang="ja-JP" sz="12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Flags </a:t>
            </a:r>
            <a:r>
              <a:rPr lang="en-US" altLang="ja-JP" sz="1200" dirty="0">
                <a:solidFill>
                  <a:srgbClr val="F9267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=</a:t>
            </a:r>
            <a:r>
              <a:rPr lang="en-US" altLang="ja-JP" sz="12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</a:t>
            </a:r>
            <a:r>
              <a:rPr lang="en-US" altLang="ja-JP" sz="1200" dirty="0" err="1" smtClean="0">
                <a:solidFill>
                  <a:srgbClr val="A6E22E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BindingFlags</a:t>
            </a:r>
            <a:r>
              <a:rPr lang="en-US" altLang="ja-JP" sz="1200" dirty="0" err="1" smtClean="0">
                <a:solidFill>
                  <a:srgbClr val="F9267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.</a:t>
            </a:r>
            <a:r>
              <a:rPr lang="en-US" altLang="ja-JP" sz="1200" dirty="0" err="1" smtClean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Public</a:t>
            </a:r>
            <a:r>
              <a:rPr lang="en-US" altLang="ja-JP" sz="1200" dirty="0" smtClean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</a:t>
            </a:r>
            <a:r>
              <a:rPr lang="en-US" altLang="ja-JP" sz="1200" dirty="0">
                <a:solidFill>
                  <a:srgbClr val="F9267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|</a:t>
            </a:r>
            <a:r>
              <a:rPr lang="en-US" altLang="ja-JP" sz="12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</a:t>
            </a:r>
            <a:r>
              <a:rPr lang="en-US" altLang="ja-JP" sz="1200" dirty="0" err="1">
                <a:solidFill>
                  <a:srgbClr val="A6E22E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BindingFlags</a:t>
            </a:r>
            <a:r>
              <a:rPr lang="en-US" altLang="ja-JP" sz="1200" dirty="0" err="1">
                <a:solidFill>
                  <a:srgbClr val="F9267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.</a:t>
            </a:r>
            <a:r>
              <a:rPr lang="en-US" altLang="ja-JP" sz="1200" dirty="0" err="1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Static</a:t>
            </a:r>
            <a:r>
              <a:rPr lang="en-US" altLang="ja-JP" sz="12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ja-JP" altLang="en-US" sz="12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  </a:t>
            </a:r>
          </a:p>
          <a:p>
            <a:r>
              <a:rPr lang="en-US" altLang="ja-JP" sz="12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   [</a:t>
            </a:r>
            <a:r>
              <a:rPr lang="en-US" altLang="ja-JP" sz="1200" dirty="0" err="1">
                <a:solidFill>
                  <a:srgbClr val="FD971F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MenuItem</a:t>
            </a:r>
            <a:r>
              <a:rPr lang="en-US" altLang="ja-JP" sz="12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(</a:t>
            </a:r>
            <a:r>
              <a:rPr lang="en-US" altLang="ja-JP" sz="1200" dirty="0">
                <a:solidFill>
                  <a:srgbClr val="E6DB74"/>
                </a:solidFill>
                <a:highlight>
                  <a:srgbClr val="49483E"/>
                </a:highlight>
                <a:latin typeface="Consolas" panose="020B0609020204030204" pitchFamily="49" charset="0"/>
              </a:rPr>
              <a:t>"Window/Twitter"</a:t>
            </a:r>
            <a:r>
              <a:rPr lang="en-US" altLang="ja-JP" sz="12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)]</a:t>
            </a:r>
          </a:p>
          <a:p>
            <a:r>
              <a:rPr lang="en-US" altLang="ja-JP" sz="12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   </a:t>
            </a:r>
            <a:r>
              <a:rPr lang="en-US" altLang="ja-JP" sz="1200" dirty="0">
                <a:solidFill>
                  <a:srgbClr val="66D9EF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private</a:t>
            </a:r>
            <a:r>
              <a:rPr lang="en-US" altLang="ja-JP" sz="12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</a:t>
            </a:r>
            <a:r>
              <a:rPr lang="en-US" altLang="ja-JP" sz="1200" dirty="0">
                <a:solidFill>
                  <a:srgbClr val="66D9EF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static</a:t>
            </a:r>
            <a:r>
              <a:rPr lang="en-US" altLang="ja-JP" sz="12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</a:t>
            </a:r>
            <a:r>
              <a:rPr lang="en-US" altLang="ja-JP" sz="1200" dirty="0">
                <a:solidFill>
                  <a:srgbClr val="66D9EF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void</a:t>
            </a:r>
            <a:r>
              <a:rPr lang="en-US" altLang="ja-JP" sz="12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Open()</a:t>
            </a:r>
          </a:p>
          <a:p>
            <a:r>
              <a:rPr lang="ja-JP" altLang="en-US" sz="12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   </a:t>
            </a:r>
            <a:r>
              <a:rPr lang="en-US" altLang="ja-JP" sz="12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en-US" altLang="ja-JP" sz="12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       </a:t>
            </a:r>
            <a:r>
              <a:rPr lang="en-US" altLang="ja-JP" sz="1200" dirty="0" err="1">
                <a:solidFill>
                  <a:srgbClr val="66D9EF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var</a:t>
            </a:r>
            <a:r>
              <a:rPr lang="en-US" altLang="ja-JP" sz="12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type </a:t>
            </a:r>
            <a:r>
              <a:rPr lang="en-US" altLang="ja-JP" sz="1200" dirty="0">
                <a:solidFill>
                  <a:srgbClr val="F9267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=</a:t>
            </a:r>
            <a:r>
              <a:rPr lang="en-US" altLang="ja-JP" sz="12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</a:t>
            </a:r>
            <a:r>
              <a:rPr lang="en-US" altLang="ja-JP" sz="1200" dirty="0" err="1">
                <a:solidFill>
                  <a:srgbClr val="FD971F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Types</a:t>
            </a:r>
            <a:r>
              <a:rPr lang="en-US" altLang="ja-JP" sz="1200" dirty="0" err="1">
                <a:solidFill>
                  <a:srgbClr val="F9267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.</a:t>
            </a:r>
            <a:r>
              <a:rPr lang="en-US" altLang="ja-JP" sz="1200" dirty="0" err="1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GetType</a:t>
            </a:r>
            <a:r>
              <a:rPr lang="en-US" altLang="ja-JP" sz="12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(</a:t>
            </a:r>
            <a:r>
              <a:rPr lang="en-US" altLang="ja-JP" sz="1200" dirty="0">
                <a:solidFill>
                  <a:srgbClr val="E6DB74"/>
                </a:solidFill>
                <a:highlight>
                  <a:srgbClr val="49483E"/>
                </a:highlight>
                <a:latin typeface="Consolas" panose="020B0609020204030204" pitchFamily="49" charset="0"/>
              </a:rPr>
              <a:t>"</a:t>
            </a:r>
            <a:r>
              <a:rPr lang="en-US" altLang="ja-JP" sz="1200" dirty="0" err="1">
                <a:solidFill>
                  <a:srgbClr val="E6DB74"/>
                </a:solidFill>
                <a:highlight>
                  <a:srgbClr val="49483E"/>
                </a:highlight>
                <a:latin typeface="Consolas" panose="020B0609020204030204" pitchFamily="49" charset="0"/>
              </a:rPr>
              <a:t>UnityEditor.Web.WebViewEditorWindow</a:t>
            </a:r>
            <a:r>
              <a:rPr lang="en-US" altLang="ja-JP" sz="1200" dirty="0">
                <a:solidFill>
                  <a:srgbClr val="E6DB74"/>
                </a:solidFill>
                <a:highlight>
                  <a:srgbClr val="49483E"/>
                </a:highlight>
                <a:latin typeface="Consolas" panose="020B0609020204030204" pitchFamily="49" charset="0"/>
              </a:rPr>
              <a:t>"</a:t>
            </a:r>
            <a:r>
              <a:rPr lang="en-US" altLang="ja-JP" sz="12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, </a:t>
            </a:r>
            <a:r>
              <a:rPr lang="en-US" altLang="ja-JP" sz="1200" dirty="0">
                <a:solidFill>
                  <a:srgbClr val="E6DB74"/>
                </a:solidFill>
                <a:highlight>
                  <a:srgbClr val="49483E"/>
                </a:highlight>
                <a:latin typeface="Consolas" panose="020B0609020204030204" pitchFamily="49" charset="0"/>
              </a:rPr>
              <a:t>"UnityEditor.dll"</a:t>
            </a:r>
            <a:r>
              <a:rPr lang="en-US" altLang="ja-JP" sz="12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altLang="ja-JP" sz="12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      </a:t>
            </a:r>
            <a:r>
              <a:rPr lang="en-US" altLang="ja-JP" sz="1200" dirty="0" smtClean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</a:t>
            </a:r>
          </a:p>
          <a:p>
            <a:r>
              <a:rPr lang="en-US" altLang="ja-JP" sz="12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 </a:t>
            </a:r>
            <a:r>
              <a:rPr lang="en-US" altLang="ja-JP" sz="1200" dirty="0" smtClean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     </a:t>
            </a:r>
            <a:r>
              <a:rPr lang="en-US" altLang="ja-JP" sz="1200" dirty="0" err="1" smtClean="0">
                <a:solidFill>
                  <a:srgbClr val="66D9EF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var</a:t>
            </a:r>
            <a:r>
              <a:rPr lang="en-US" altLang="ja-JP" sz="1200" dirty="0" smtClean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</a:t>
            </a:r>
            <a:r>
              <a:rPr lang="en-US" altLang="ja-JP" sz="1200" dirty="0" err="1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methodInfo</a:t>
            </a:r>
            <a:r>
              <a:rPr lang="en-US" altLang="ja-JP" sz="12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</a:t>
            </a:r>
            <a:r>
              <a:rPr lang="en-US" altLang="ja-JP" sz="1200" dirty="0">
                <a:solidFill>
                  <a:srgbClr val="F9267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=</a:t>
            </a:r>
            <a:r>
              <a:rPr lang="en-US" altLang="ja-JP" sz="12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</a:t>
            </a:r>
            <a:r>
              <a:rPr lang="en-US" altLang="ja-JP" sz="1200" dirty="0" err="1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type</a:t>
            </a:r>
            <a:r>
              <a:rPr lang="en-US" altLang="ja-JP" sz="1200" dirty="0" err="1">
                <a:solidFill>
                  <a:srgbClr val="F9267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.</a:t>
            </a:r>
            <a:r>
              <a:rPr lang="en-US" altLang="ja-JP" sz="1200" dirty="0" err="1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GetMethod</a:t>
            </a:r>
            <a:r>
              <a:rPr lang="en-US" altLang="ja-JP" sz="12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(</a:t>
            </a:r>
            <a:r>
              <a:rPr lang="en-US" altLang="ja-JP" sz="1200" dirty="0">
                <a:solidFill>
                  <a:srgbClr val="E6DB74"/>
                </a:solidFill>
                <a:highlight>
                  <a:srgbClr val="49483E"/>
                </a:highlight>
                <a:latin typeface="Consolas" panose="020B0609020204030204" pitchFamily="49" charset="0"/>
              </a:rPr>
              <a:t>"Create"</a:t>
            </a:r>
            <a:r>
              <a:rPr lang="en-US" altLang="ja-JP" sz="12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, Flags);</a:t>
            </a:r>
          </a:p>
          <a:p>
            <a:r>
              <a:rPr lang="en-US" altLang="ja-JP" sz="12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       </a:t>
            </a:r>
            <a:endParaRPr lang="en-US" altLang="ja-JP" sz="1200" dirty="0" smtClean="0">
              <a:solidFill>
                <a:srgbClr val="F8F8F2"/>
              </a:solidFill>
              <a:highlight>
                <a:srgbClr val="222C37"/>
              </a:highlight>
              <a:latin typeface="Consolas" panose="020B0609020204030204" pitchFamily="49" charset="0"/>
            </a:endParaRPr>
          </a:p>
          <a:p>
            <a:r>
              <a:rPr lang="en-US" altLang="ja-JP" sz="12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</a:t>
            </a:r>
            <a:r>
              <a:rPr lang="en-US" altLang="ja-JP" sz="1200" dirty="0" smtClean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      </a:t>
            </a:r>
            <a:r>
              <a:rPr lang="en-US" altLang="ja-JP" sz="1200" dirty="0" err="1" smtClean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methodInfo</a:t>
            </a:r>
            <a:r>
              <a:rPr lang="en-US" altLang="ja-JP" sz="1200" dirty="0" smtClean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</a:t>
            </a:r>
            <a:r>
              <a:rPr lang="en-US" altLang="ja-JP" sz="1200" dirty="0">
                <a:solidFill>
                  <a:srgbClr val="F9267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=</a:t>
            </a:r>
            <a:r>
              <a:rPr lang="en-US" altLang="ja-JP" sz="12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</a:t>
            </a:r>
            <a:r>
              <a:rPr lang="en-US" altLang="ja-JP" sz="1200" dirty="0" err="1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methodInfo</a:t>
            </a:r>
            <a:r>
              <a:rPr lang="en-US" altLang="ja-JP" sz="1200" dirty="0" err="1">
                <a:solidFill>
                  <a:srgbClr val="F9267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.</a:t>
            </a:r>
            <a:r>
              <a:rPr lang="en-US" altLang="ja-JP" sz="1200" dirty="0" err="1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MakeGenericMethod</a:t>
            </a:r>
            <a:r>
              <a:rPr lang="en-US" altLang="ja-JP" sz="12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(</a:t>
            </a:r>
            <a:r>
              <a:rPr lang="en-US" altLang="ja-JP" sz="1200" dirty="0" err="1">
                <a:solidFill>
                  <a:srgbClr val="66D9EF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typeof</a:t>
            </a:r>
            <a:r>
              <a:rPr lang="en-US" altLang="ja-JP" sz="12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(</a:t>
            </a:r>
            <a:r>
              <a:rPr lang="en-US" altLang="ja-JP" sz="1200" dirty="0" err="1">
                <a:solidFill>
                  <a:srgbClr val="FD971F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TwitterWindow</a:t>
            </a:r>
            <a:r>
              <a:rPr lang="en-US" altLang="ja-JP" sz="12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));</a:t>
            </a:r>
          </a:p>
          <a:p>
            <a:r>
              <a:rPr lang="en-US" altLang="ja-JP" sz="12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       </a:t>
            </a:r>
            <a:endParaRPr lang="en-US" altLang="ja-JP" sz="1200" dirty="0" smtClean="0">
              <a:solidFill>
                <a:srgbClr val="F8F8F2"/>
              </a:solidFill>
              <a:highlight>
                <a:srgbClr val="222C37"/>
              </a:highlight>
              <a:latin typeface="Consolas" panose="020B0609020204030204" pitchFamily="49" charset="0"/>
            </a:endParaRPr>
          </a:p>
          <a:p>
            <a:r>
              <a:rPr lang="en-US" altLang="ja-JP" sz="12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</a:t>
            </a:r>
            <a:r>
              <a:rPr lang="en-US" altLang="ja-JP" sz="1200" dirty="0" smtClean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      </a:t>
            </a:r>
            <a:r>
              <a:rPr lang="en-US" altLang="ja-JP" sz="1200" dirty="0" err="1" smtClean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methodInfo</a:t>
            </a:r>
            <a:r>
              <a:rPr lang="en-US" altLang="ja-JP" sz="1200" dirty="0" err="1" smtClean="0">
                <a:solidFill>
                  <a:srgbClr val="F9267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.</a:t>
            </a:r>
            <a:r>
              <a:rPr lang="en-US" altLang="ja-JP" sz="1200" dirty="0" err="1" smtClean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Invoke</a:t>
            </a:r>
            <a:r>
              <a:rPr lang="en-US" altLang="ja-JP" sz="1200" dirty="0" smtClean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(</a:t>
            </a:r>
            <a:r>
              <a:rPr lang="en-US" altLang="ja-JP" sz="1200" dirty="0" smtClean="0">
                <a:solidFill>
                  <a:srgbClr val="66D9EF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null</a:t>
            </a:r>
            <a:r>
              <a:rPr lang="en-US" altLang="ja-JP" sz="12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, </a:t>
            </a:r>
            <a:r>
              <a:rPr lang="en-US" altLang="ja-JP" sz="1200" dirty="0">
                <a:solidFill>
                  <a:srgbClr val="66D9EF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new</a:t>
            </a:r>
            <a:r>
              <a:rPr lang="en-US" altLang="ja-JP" sz="12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</a:t>
            </a:r>
            <a:r>
              <a:rPr lang="en-US" altLang="ja-JP" sz="1200" dirty="0">
                <a:solidFill>
                  <a:srgbClr val="66D9EF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object</a:t>
            </a:r>
            <a:r>
              <a:rPr lang="en-US" altLang="ja-JP" sz="12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[]</a:t>
            </a:r>
          </a:p>
          <a:p>
            <a:r>
              <a:rPr lang="ja-JP" altLang="en-US" sz="12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       </a:t>
            </a:r>
            <a:r>
              <a:rPr lang="en-US" altLang="ja-JP" sz="12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en-US" altLang="ja-JP" sz="12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           </a:t>
            </a:r>
            <a:r>
              <a:rPr lang="en-US" altLang="ja-JP" sz="1200" dirty="0">
                <a:solidFill>
                  <a:srgbClr val="E6DB74"/>
                </a:solidFill>
                <a:highlight>
                  <a:srgbClr val="49483E"/>
                </a:highlight>
                <a:latin typeface="Consolas" panose="020B0609020204030204" pitchFamily="49" charset="0"/>
              </a:rPr>
              <a:t>"Twitter"</a:t>
            </a:r>
            <a:r>
              <a:rPr lang="en-US" altLang="ja-JP" sz="12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, </a:t>
            </a:r>
          </a:p>
          <a:p>
            <a:r>
              <a:rPr lang="en-US" altLang="ja-JP" sz="12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           </a:t>
            </a:r>
            <a:r>
              <a:rPr lang="en-US" altLang="ja-JP" sz="1200" dirty="0">
                <a:solidFill>
                  <a:srgbClr val="E6DB74"/>
                </a:solidFill>
                <a:highlight>
                  <a:srgbClr val="49483E"/>
                </a:highlight>
                <a:latin typeface="Consolas" panose="020B0609020204030204" pitchFamily="49" charset="0"/>
              </a:rPr>
              <a:t>"https://mobile.twitter.com/"</a:t>
            </a:r>
            <a:r>
              <a:rPr lang="en-US" altLang="ja-JP" sz="12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ja-JP" altLang="en-US" sz="12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           </a:t>
            </a:r>
            <a:r>
              <a:rPr lang="en-US" altLang="ja-JP" sz="1200" dirty="0">
                <a:solidFill>
                  <a:srgbClr val="AE81FF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200</a:t>
            </a:r>
            <a:r>
              <a:rPr lang="en-US" altLang="ja-JP" sz="12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, </a:t>
            </a:r>
            <a:r>
              <a:rPr lang="en-US" altLang="ja-JP" sz="1200" dirty="0">
                <a:solidFill>
                  <a:srgbClr val="AE81FF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520</a:t>
            </a:r>
            <a:r>
              <a:rPr lang="en-US" altLang="ja-JP" sz="12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, </a:t>
            </a:r>
            <a:r>
              <a:rPr lang="en-US" altLang="ja-JP" sz="1200" dirty="0">
                <a:solidFill>
                  <a:srgbClr val="AE81FF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520</a:t>
            </a:r>
            <a:r>
              <a:rPr lang="en-US" altLang="ja-JP" sz="12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, </a:t>
            </a:r>
            <a:r>
              <a:rPr lang="en-US" altLang="ja-JP" sz="1200" dirty="0">
                <a:solidFill>
                  <a:srgbClr val="AE81FF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600</a:t>
            </a:r>
            <a:endParaRPr lang="ja-JP" altLang="en-US" sz="1200" dirty="0">
              <a:solidFill>
                <a:srgbClr val="F8F8F2"/>
              </a:solidFill>
              <a:highlight>
                <a:srgbClr val="222C37"/>
              </a:highlight>
              <a:latin typeface="Consolas" panose="020B0609020204030204" pitchFamily="49" charset="0"/>
            </a:endParaRPr>
          </a:p>
          <a:p>
            <a:r>
              <a:rPr lang="ja-JP" altLang="en-US" sz="12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       </a:t>
            </a:r>
            <a:r>
              <a:rPr lang="en-US" altLang="ja-JP" sz="12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});</a:t>
            </a:r>
          </a:p>
          <a:p>
            <a:r>
              <a:rPr lang="ja-JP" altLang="en-US" sz="12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   </a:t>
            </a:r>
            <a:r>
              <a:rPr lang="en-US" altLang="ja-JP" sz="12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}</a:t>
            </a:r>
          </a:p>
          <a:p>
            <a:r>
              <a:rPr lang="en-US" altLang="ja-JP" sz="12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}</a:t>
            </a:r>
            <a:endParaRPr lang="ja-JP" altLang="en-US" sz="1200" dirty="0"/>
          </a:p>
        </p:txBody>
      </p:sp>
      <p:grpSp>
        <p:nvGrpSpPr>
          <p:cNvPr id="13" name="Group 12"/>
          <p:cNvGrpSpPr/>
          <p:nvPr/>
        </p:nvGrpSpPr>
        <p:grpSpPr>
          <a:xfrm>
            <a:off x="3984978" y="1071577"/>
            <a:ext cx="4007555" cy="838846"/>
            <a:chOff x="3984978" y="1071577"/>
            <a:chExt cx="4007555" cy="838846"/>
          </a:xfrm>
        </p:grpSpPr>
        <p:sp>
          <p:nvSpPr>
            <p:cNvPr id="8" name="Rectangular Callout 7"/>
            <p:cNvSpPr/>
            <p:nvPr/>
          </p:nvSpPr>
          <p:spPr>
            <a:xfrm>
              <a:off x="3984978" y="1071577"/>
              <a:ext cx="4007555" cy="838846"/>
            </a:xfrm>
            <a:prstGeom prst="wedgeRectCallout">
              <a:avLst>
                <a:gd name="adj1" fmla="val -66889"/>
                <a:gd name="adj2" fmla="val 65192"/>
              </a:avLst>
            </a:prstGeom>
            <a:solidFill>
              <a:srgbClr val="FFFFFF"/>
            </a:solidFill>
            <a:ln w="25400" cap="flat">
              <a:solidFill>
                <a:srgbClr val="4F81BD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ja-JP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102681" y="1121670"/>
              <a:ext cx="2786979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ja-JP" sz="1800" b="0" i="0" u="none" strike="noStrike" cap="none" spc="0" normalizeH="0" baseline="0" dirty="0" err="1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源真ゴシックP Regular" panose="020B0302020203020207" pitchFamily="50" charset="-128"/>
                  <a:ea typeface="源真ゴシックP Regular" panose="020B0302020203020207" pitchFamily="50" charset="-128"/>
                  <a:cs typeface="源真ゴシックP Regular" panose="020B0302020203020207" pitchFamily="50" charset="-128"/>
                  <a:sym typeface="Century Gothic"/>
                </a:rPr>
                <a:t>UnityEngine.Types</a:t>
              </a:r>
              <a:r>
                <a:rPr kumimoji="0" lang="en-US" altLang="ja-JP" sz="18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源真ゴシックP Regular" panose="020B0302020203020207" pitchFamily="50" charset="-128"/>
                  <a:ea typeface="源真ゴシックP Regular" panose="020B0302020203020207" pitchFamily="50" charset="-128"/>
                  <a:cs typeface="源真ゴシックP Regular" panose="020B0302020203020207" pitchFamily="50" charset="-128"/>
                  <a:sym typeface="Century Gothic"/>
                </a:rPr>
                <a:t> </a:t>
              </a:r>
              <a:r>
                <a:rPr kumimoji="0" lang="ja-JP" altLang="en-US" sz="18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源真ゴシックP Regular" panose="020B0302020203020207" pitchFamily="50" charset="-128"/>
                  <a:ea typeface="源真ゴシックP Regular" panose="020B0302020203020207" pitchFamily="50" charset="-128"/>
                  <a:cs typeface="源真ゴシックP Regular" panose="020B0302020203020207" pitchFamily="50" charset="-128"/>
                  <a:sym typeface="Century Gothic"/>
                </a:rPr>
                <a:t>クラス</a:t>
              </a:r>
              <a:endParaRPr kumimoji="0" lang="en-US" altLang="ja-JP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  <a:sym typeface="Century Gothic"/>
              </a:endParaRPr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4215383" y="1492539"/>
              <a:ext cx="3093811" cy="307775"/>
              <a:chOff x="4215383" y="1497444"/>
              <a:chExt cx="3093811" cy="307775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4254514" y="1497444"/>
                <a:ext cx="3054680" cy="30777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9" tIns="45719" rIns="45719" bIns="45719" numCol="1" spcCol="38100" rtlCol="0" anchor="t">
                <a:spAutoFit/>
              </a:bodyPr>
              <a:lstStyle/>
              <a:p>
                <a: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ja-JP" sz="1400" b="0" i="0" u="none" strike="noStrike" cap="none" spc="0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源真ゴシックP Regular" panose="020B0302020203020207" pitchFamily="50" charset="-128"/>
                    <a:ea typeface="源真ゴシックP Regular" panose="020B0302020203020207" pitchFamily="50" charset="-128"/>
                    <a:cs typeface="源真ゴシックP Regular" panose="020B0302020203020207" pitchFamily="50" charset="-128"/>
                    <a:sym typeface="Century Gothic"/>
                  </a:rPr>
                  <a:t>Type</a:t>
                </a:r>
                <a:r>
                  <a:rPr kumimoji="0" lang="ja-JP" altLang="en-US" sz="1400" b="0" i="0" u="none" strike="noStrike" cap="none" spc="0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源真ゴシックP Regular" panose="020B0302020203020207" pitchFamily="50" charset="-128"/>
                    <a:ea typeface="源真ゴシックP Regular" panose="020B0302020203020207" pitchFamily="50" charset="-128"/>
                    <a:cs typeface="源真ゴシックP Regular" panose="020B0302020203020207" pitchFamily="50" charset="-128"/>
                    <a:sym typeface="Century Gothic"/>
                  </a:rPr>
                  <a:t>を取得するためのヘルパークラス</a:t>
                </a:r>
                <a:endParaRPr kumimoji="0" lang="en-US" altLang="ja-JP" sz="14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源真ゴシックP Regular" panose="020B0302020203020207" pitchFamily="50" charset="-128"/>
                  <a:ea typeface="源真ゴシックP Regular" panose="020B0302020203020207" pitchFamily="50" charset="-128"/>
                  <a:cs typeface="源真ゴシックP Regular" panose="020B0302020203020207" pitchFamily="50" charset="-128"/>
                  <a:sym typeface="Century Gothic"/>
                </a:endParaRPr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4215383" y="1519676"/>
                <a:ext cx="45719" cy="255004"/>
              </a:xfrm>
              <a:prstGeom prst="rect">
                <a:avLst/>
              </a:prstGeom>
              <a:solidFill>
                <a:schemeClr val="tx2"/>
              </a:solidFill>
              <a:ln w="25400" cap="flat">
                <a:noFill/>
                <a:prstDash val="solid"/>
                <a:bevel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</p:grpSp>
      </p:grpSp>
      <p:grpSp>
        <p:nvGrpSpPr>
          <p:cNvPr id="15" name="Group 14"/>
          <p:cNvGrpSpPr/>
          <p:nvPr/>
        </p:nvGrpSpPr>
        <p:grpSpPr>
          <a:xfrm>
            <a:off x="5536388" y="2119214"/>
            <a:ext cx="3324216" cy="446154"/>
            <a:chOff x="3984978" y="1071577"/>
            <a:chExt cx="4007555" cy="838846"/>
          </a:xfrm>
        </p:grpSpPr>
        <p:sp>
          <p:nvSpPr>
            <p:cNvPr id="16" name="Rectangular Callout 15"/>
            <p:cNvSpPr/>
            <p:nvPr/>
          </p:nvSpPr>
          <p:spPr>
            <a:xfrm>
              <a:off x="3984978" y="1071577"/>
              <a:ext cx="4007555" cy="838846"/>
            </a:xfrm>
            <a:prstGeom prst="wedgeRectCallout">
              <a:avLst>
                <a:gd name="adj1" fmla="val -62470"/>
                <a:gd name="adj2" fmla="val 43340"/>
              </a:avLst>
            </a:prstGeom>
            <a:solidFill>
              <a:srgbClr val="FFFFFF"/>
            </a:solidFill>
            <a:ln w="25400" cap="flat">
              <a:solidFill>
                <a:srgbClr val="4F81BD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ja-JP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102681" y="1144986"/>
              <a:ext cx="2128864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ja-JP" altLang="en-US" sz="18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源真ゴシックP Regular" panose="020B0302020203020207" pitchFamily="50" charset="-128"/>
                  <a:ea typeface="源真ゴシックP Regular" panose="020B0302020203020207" pitchFamily="50" charset="-128"/>
                  <a:cs typeface="源真ゴシックP Regular" panose="020B0302020203020207" pitchFamily="50" charset="-128"/>
                  <a:sym typeface="Century Gothic"/>
                </a:rPr>
                <a:t>メソッド情報取得</a:t>
              </a:r>
              <a:endParaRPr kumimoji="0" lang="en-US" altLang="ja-JP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  <a:sym typeface="Century Gothic"/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5536388" y="3272279"/>
            <a:ext cx="3324216" cy="446154"/>
            <a:chOff x="3984978" y="1071577"/>
            <a:chExt cx="4007555" cy="838846"/>
          </a:xfrm>
        </p:grpSpPr>
        <p:sp>
          <p:nvSpPr>
            <p:cNvPr id="22" name="Rectangular Callout 21"/>
            <p:cNvSpPr/>
            <p:nvPr/>
          </p:nvSpPr>
          <p:spPr>
            <a:xfrm>
              <a:off x="3984978" y="1071577"/>
              <a:ext cx="4007555" cy="838846"/>
            </a:xfrm>
            <a:prstGeom prst="wedgeRectCallout">
              <a:avLst>
                <a:gd name="adj1" fmla="val -36321"/>
                <a:gd name="adj2" fmla="val -95825"/>
              </a:avLst>
            </a:prstGeom>
            <a:solidFill>
              <a:srgbClr val="FFFFFF"/>
            </a:solidFill>
            <a:ln w="25400" cap="flat">
              <a:solidFill>
                <a:srgbClr val="4F81BD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ja-JP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4102681" y="1144986"/>
              <a:ext cx="3002364" cy="69440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ja-JP" altLang="en-US" sz="18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源真ゴシックP Regular" panose="020B0302020203020207" pitchFamily="50" charset="-128"/>
                  <a:ea typeface="源真ゴシックP Regular" panose="020B0302020203020207" pitchFamily="50" charset="-128"/>
                  <a:cs typeface="源真ゴシックP Regular" panose="020B0302020203020207" pitchFamily="50" charset="-128"/>
                  <a:sym typeface="Century Gothic"/>
                </a:rPr>
                <a:t>ジェネリックメソッド作成</a:t>
              </a:r>
              <a:endParaRPr kumimoji="0" lang="en-US" altLang="ja-JP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  <a:sym typeface="Century Gothic"/>
              </a:endParaRPr>
            </a:p>
          </p:txBody>
        </p:sp>
      </p:grpSp>
      <p:sp>
        <p:nvSpPr>
          <p:cNvPr id="27" name="Rectangle 26"/>
          <p:cNvSpPr/>
          <p:nvPr/>
        </p:nvSpPr>
        <p:spPr>
          <a:xfrm>
            <a:off x="890425" y="2750443"/>
            <a:ext cx="5578108" cy="299156"/>
          </a:xfrm>
          <a:prstGeom prst="rect">
            <a:avLst/>
          </a:prstGeom>
          <a:noFill/>
          <a:ln w="25400" cap="flat">
            <a:solidFill>
              <a:srgbClr val="EC156F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66997575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C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/>
          </p:cNvSpPr>
          <p:nvPr>
            <p:ph type="title"/>
          </p:nvPr>
        </p:nvSpPr>
        <p:spPr>
          <a:xfrm>
            <a:off x="347957" y="192970"/>
            <a:ext cx="8229600" cy="429303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r>
              <a:rPr lang="ja-JP" altLang="en-US" sz="2400" dirty="0">
                <a:solidFill>
                  <a:schemeClr val="bg1"/>
                </a:solidFill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</a:rPr>
              <a:t>本来触ることのできないエディター</a:t>
            </a:r>
            <a:r>
              <a:rPr lang="en-US" altLang="ja-JP" sz="2400" dirty="0">
                <a:solidFill>
                  <a:schemeClr val="bg1"/>
                </a:solidFill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</a:rPr>
              <a:t>API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7957" y="628214"/>
            <a:ext cx="8626710" cy="4235595"/>
          </a:xfrm>
          <a:ln>
            <a:noFill/>
          </a:ln>
        </p:spPr>
        <p:txBody>
          <a:bodyPr/>
          <a:lstStyle/>
          <a:p>
            <a:endParaRPr lang="en-US" sz="2000" dirty="0" smtClean="0">
              <a:solidFill>
                <a:schemeClr val="bg1"/>
              </a:solidFill>
              <a:latin typeface="源真ゴシックP Regular" panose="020B0302020203020207" pitchFamily="50" charset="-128"/>
              <a:ea typeface="源真ゴシックP Regular" panose="020B0302020203020207" pitchFamily="50" charset="-128"/>
              <a:cs typeface="源真ゴシックP Regular" panose="020B0302020203020207" pitchFamily="50" charset="-128"/>
            </a:endParaRPr>
          </a:p>
          <a:p>
            <a:r>
              <a:rPr lang="en-US" altLang="ja-JP" sz="2000" dirty="0" smtClean="0">
                <a:solidFill>
                  <a:schemeClr val="bg1"/>
                </a:solidFill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</a:rPr>
              <a:t>	</a:t>
            </a:r>
            <a:endParaRPr lang="en-US" altLang="ja-JP" sz="2000" dirty="0">
              <a:solidFill>
                <a:schemeClr val="bg1"/>
              </a:solidFill>
              <a:latin typeface="源真ゴシックP Regular" panose="020B0302020203020207" pitchFamily="50" charset="-128"/>
              <a:ea typeface="源真ゴシックP Regular" panose="020B0302020203020207" pitchFamily="50" charset="-128"/>
              <a:cs typeface="源真ゴシックP Regular" panose="020B0302020203020207" pitchFamily="50" charset="-128"/>
            </a:endParaRPr>
          </a:p>
        </p:txBody>
      </p:sp>
      <p:pic>
        <p:nvPicPr>
          <p:cNvPr id="6" name="Picture 5" descr="unity-logo-cut-bottom-red-rgb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8496" y="0"/>
            <a:ext cx="1954144" cy="243622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02526" y="757358"/>
            <a:ext cx="8917572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dirty="0" smtClean="0">
                <a:solidFill>
                  <a:srgbClr val="66D9EF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public</a:t>
            </a:r>
            <a:r>
              <a:rPr lang="en-US" altLang="ja-JP" sz="1200" dirty="0" smtClean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</a:t>
            </a:r>
            <a:r>
              <a:rPr lang="en-US" altLang="ja-JP" sz="1200" dirty="0">
                <a:solidFill>
                  <a:srgbClr val="66D9EF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class</a:t>
            </a:r>
            <a:r>
              <a:rPr lang="en-US" altLang="ja-JP" sz="12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</a:t>
            </a:r>
            <a:r>
              <a:rPr lang="en-US" altLang="ja-JP" sz="1200" dirty="0" err="1">
                <a:solidFill>
                  <a:srgbClr val="FD971F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TwitterWindow</a:t>
            </a:r>
            <a:r>
              <a:rPr lang="en-US" altLang="ja-JP" sz="12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: </a:t>
            </a:r>
            <a:r>
              <a:rPr lang="en-US" altLang="ja-JP" sz="1200" dirty="0" err="1">
                <a:solidFill>
                  <a:srgbClr val="FD971F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EditorWindow</a:t>
            </a:r>
            <a:endParaRPr lang="en-US" altLang="ja-JP" sz="1200" dirty="0">
              <a:solidFill>
                <a:srgbClr val="F8F8F2"/>
              </a:solidFill>
              <a:highlight>
                <a:srgbClr val="222C37"/>
              </a:highlight>
              <a:latin typeface="Consolas" panose="020B0609020204030204" pitchFamily="49" charset="0"/>
            </a:endParaRPr>
          </a:p>
          <a:p>
            <a:r>
              <a:rPr lang="en-US" altLang="ja-JP" sz="12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en-US" altLang="ja-JP" sz="12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   </a:t>
            </a:r>
            <a:r>
              <a:rPr lang="en-US" altLang="ja-JP" sz="1200" dirty="0">
                <a:solidFill>
                  <a:srgbClr val="66D9EF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private</a:t>
            </a:r>
            <a:r>
              <a:rPr lang="en-US" altLang="ja-JP" sz="12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</a:t>
            </a:r>
            <a:r>
              <a:rPr lang="en-US" altLang="ja-JP" sz="1200" dirty="0" err="1">
                <a:solidFill>
                  <a:srgbClr val="66D9EF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const</a:t>
            </a:r>
            <a:r>
              <a:rPr lang="en-US" altLang="ja-JP" sz="12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</a:t>
            </a:r>
            <a:r>
              <a:rPr lang="en-US" altLang="ja-JP" sz="1200" dirty="0" err="1">
                <a:solidFill>
                  <a:srgbClr val="A6E22E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BindingFlags</a:t>
            </a:r>
            <a:r>
              <a:rPr lang="en-US" altLang="ja-JP" sz="12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Flags </a:t>
            </a:r>
            <a:r>
              <a:rPr lang="en-US" altLang="ja-JP" sz="1200" dirty="0">
                <a:solidFill>
                  <a:srgbClr val="F9267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=</a:t>
            </a:r>
            <a:r>
              <a:rPr lang="en-US" altLang="ja-JP" sz="12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</a:t>
            </a:r>
            <a:r>
              <a:rPr lang="en-US" altLang="ja-JP" sz="1200" dirty="0" err="1" smtClean="0">
                <a:solidFill>
                  <a:srgbClr val="A6E22E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BindingFlags</a:t>
            </a:r>
            <a:r>
              <a:rPr lang="en-US" altLang="ja-JP" sz="1200" dirty="0" err="1" smtClean="0">
                <a:solidFill>
                  <a:srgbClr val="F9267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.</a:t>
            </a:r>
            <a:r>
              <a:rPr lang="en-US" altLang="ja-JP" sz="1200" dirty="0" err="1" smtClean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Public</a:t>
            </a:r>
            <a:r>
              <a:rPr lang="en-US" altLang="ja-JP" sz="1200" dirty="0" smtClean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</a:t>
            </a:r>
            <a:r>
              <a:rPr lang="en-US" altLang="ja-JP" sz="1200" dirty="0">
                <a:solidFill>
                  <a:srgbClr val="F9267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|</a:t>
            </a:r>
            <a:r>
              <a:rPr lang="en-US" altLang="ja-JP" sz="12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</a:t>
            </a:r>
            <a:r>
              <a:rPr lang="en-US" altLang="ja-JP" sz="1200" dirty="0" err="1">
                <a:solidFill>
                  <a:srgbClr val="A6E22E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BindingFlags</a:t>
            </a:r>
            <a:r>
              <a:rPr lang="en-US" altLang="ja-JP" sz="1200" dirty="0" err="1">
                <a:solidFill>
                  <a:srgbClr val="F9267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.</a:t>
            </a:r>
            <a:r>
              <a:rPr lang="en-US" altLang="ja-JP" sz="1200" dirty="0" err="1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Static</a:t>
            </a:r>
            <a:r>
              <a:rPr lang="en-US" altLang="ja-JP" sz="12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ja-JP" altLang="en-US" sz="12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  </a:t>
            </a:r>
          </a:p>
          <a:p>
            <a:r>
              <a:rPr lang="en-US" altLang="ja-JP" sz="12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   [</a:t>
            </a:r>
            <a:r>
              <a:rPr lang="en-US" altLang="ja-JP" sz="1200" dirty="0" err="1">
                <a:solidFill>
                  <a:srgbClr val="FD971F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MenuItem</a:t>
            </a:r>
            <a:r>
              <a:rPr lang="en-US" altLang="ja-JP" sz="12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(</a:t>
            </a:r>
            <a:r>
              <a:rPr lang="en-US" altLang="ja-JP" sz="1200" dirty="0">
                <a:solidFill>
                  <a:srgbClr val="E6DB74"/>
                </a:solidFill>
                <a:highlight>
                  <a:srgbClr val="49483E"/>
                </a:highlight>
                <a:latin typeface="Consolas" panose="020B0609020204030204" pitchFamily="49" charset="0"/>
              </a:rPr>
              <a:t>"Window/Twitter"</a:t>
            </a:r>
            <a:r>
              <a:rPr lang="en-US" altLang="ja-JP" sz="12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)]</a:t>
            </a:r>
          </a:p>
          <a:p>
            <a:r>
              <a:rPr lang="en-US" altLang="ja-JP" sz="12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   </a:t>
            </a:r>
            <a:r>
              <a:rPr lang="en-US" altLang="ja-JP" sz="1200" dirty="0">
                <a:solidFill>
                  <a:srgbClr val="66D9EF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private</a:t>
            </a:r>
            <a:r>
              <a:rPr lang="en-US" altLang="ja-JP" sz="12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</a:t>
            </a:r>
            <a:r>
              <a:rPr lang="en-US" altLang="ja-JP" sz="1200" dirty="0">
                <a:solidFill>
                  <a:srgbClr val="66D9EF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static</a:t>
            </a:r>
            <a:r>
              <a:rPr lang="en-US" altLang="ja-JP" sz="12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</a:t>
            </a:r>
            <a:r>
              <a:rPr lang="en-US" altLang="ja-JP" sz="1200" dirty="0">
                <a:solidFill>
                  <a:srgbClr val="66D9EF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void</a:t>
            </a:r>
            <a:r>
              <a:rPr lang="en-US" altLang="ja-JP" sz="12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Open()</a:t>
            </a:r>
          </a:p>
          <a:p>
            <a:r>
              <a:rPr lang="ja-JP" altLang="en-US" sz="12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   </a:t>
            </a:r>
            <a:r>
              <a:rPr lang="en-US" altLang="ja-JP" sz="12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en-US" altLang="ja-JP" sz="12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       </a:t>
            </a:r>
            <a:r>
              <a:rPr lang="en-US" altLang="ja-JP" sz="1200" dirty="0" err="1">
                <a:solidFill>
                  <a:srgbClr val="66D9EF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var</a:t>
            </a:r>
            <a:r>
              <a:rPr lang="en-US" altLang="ja-JP" sz="12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type </a:t>
            </a:r>
            <a:r>
              <a:rPr lang="en-US" altLang="ja-JP" sz="1200" dirty="0">
                <a:solidFill>
                  <a:srgbClr val="F9267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=</a:t>
            </a:r>
            <a:r>
              <a:rPr lang="en-US" altLang="ja-JP" sz="12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</a:t>
            </a:r>
            <a:r>
              <a:rPr lang="en-US" altLang="ja-JP" sz="1200" dirty="0" err="1">
                <a:solidFill>
                  <a:srgbClr val="FD971F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Types</a:t>
            </a:r>
            <a:r>
              <a:rPr lang="en-US" altLang="ja-JP" sz="1200" dirty="0" err="1">
                <a:solidFill>
                  <a:srgbClr val="F9267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.</a:t>
            </a:r>
            <a:r>
              <a:rPr lang="en-US" altLang="ja-JP" sz="1200" dirty="0" err="1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GetType</a:t>
            </a:r>
            <a:r>
              <a:rPr lang="en-US" altLang="ja-JP" sz="12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(</a:t>
            </a:r>
            <a:r>
              <a:rPr lang="en-US" altLang="ja-JP" sz="1200" dirty="0">
                <a:solidFill>
                  <a:srgbClr val="E6DB74"/>
                </a:solidFill>
                <a:highlight>
                  <a:srgbClr val="49483E"/>
                </a:highlight>
                <a:latin typeface="Consolas" panose="020B0609020204030204" pitchFamily="49" charset="0"/>
              </a:rPr>
              <a:t>"</a:t>
            </a:r>
            <a:r>
              <a:rPr lang="en-US" altLang="ja-JP" sz="1200" dirty="0" err="1">
                <a:solidFill>
                  <a:srgbClr val="E6DB74"/>
                </a:solidFill>
                <a:highlight>
                  <a:srgbClr val="49483E"/>
                </a:highlight>
                <a:latin typeface="Consolas" panose="020B0609020204030204" pitchFamily="49" charset="0"/>
              </a:rPr>
              <a:t>UnityEditor.Web.WebViewEditorWindow</a:t>
            </a:r>
            <a:r>
              <a:rPr lang="en-US" altLang="ja-JP" sz="1200" dirty="0">
                <a:solidFill>
                  <a:srgbClr val="E6DB74"/>
                </a:solidFill>
                <a:highlight>
                  <a:srgbClr val="49483E"/>
                </a:highlight>
                <a:latin typeface="Consolas" panose="020B0609020204030204" pitchFamily="49" charset="0"/>
              </a:rPr>
              <a:t>"</a:t>
            </a:r>
            <a:r>
              <a:rPr lang="en-US" altLang="ja-JP" sz="12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, </a:t>
            </a:r>
            <a:r>
              <a:rPr lang="en-US" altLang="ja-JP" sz="1200" dirty="0">
                <a:solidFill>
                  <a:srgbClr val="E6DB74"/>
                </a:solidFill>
                <a:highlight>
                  <a:srgbClr val="49483E"/>
                </a:highlight>
                <a:latin typeface="Consolas" panose="020B0609020204030204" pitchFamily="49" charset="0"/>
              </a:rPr>
              <a:t>"UnityEditor.dll"</a:t>
            </a:r>
            <a:r>
              <a:rPr lang="en-US" altLang="ja-JP" sz="12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altLang="ja-JP" sz="12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      </a:t>
            </a:r>
            <a:r>
              <a:rPr lang="en-US" altLang="ja-JP" sz="1200" dirty="0" smtClean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</a:t>
            </a:r>
          </a:p>
          <a:p>
            <a:r>
              <a:rPr lang="en-US" altLang="ja-JP" sz="12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 </a:t>
            </a:r>
            <a:r>
              <a:rPr lang="en-US" altLang="ja-JP" sz="1200" dirty="0" smtClean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     </a:t>
            </a:r>
            <a:r>
              <a:rPr lang="en-US" altLang="ja-JP" sz="1200" dirty="0" err="1" smtClean="0">
                <a:solidFill>
                  <a:srgbClr val="66D9EF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var</a:t>
            </a:r>
            <a:r>
              <a:rPr lang="en-US" altLang="ja-JP" sz="1200" dirty="0" smtClean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</a:t>
            </a:r>
            <a:r>
              <a:rPr lang="en-US" altLang="ja-JP" sz="1200" dirty="0" err="1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methodInfo</a:t>
            </a:r>
            <a:r>
              <a:rPr lang="en-US" altLang="ja-JP" sz="12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</a:t>
            </a:r>
            <a:r>
              <a:rPr lang="en-US" altLang="ja-JP" sz="1200" dirty="0">
                <a:solidFill>
                  <a:srgbClr val="F9267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=</a:t>
            </a:r>
            <a:r>
              <a:rPr lang="en-US" altLang="ja-JP" sz="12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</a:t>
            </a:r>
            <a:r>
              <a:rPr lang="en-US" altLang="ja-JP" sz="1200" dirty="0" err="1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type</a:t>
            </a:r>
            <a:r>
              <a:rPr lang="en-US" altLang="ja-JP" sz="1200" dirty="0" err="1">
                <a:solidFill>
                  <a:srgbClr val="F9267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.</a:t>
            </a:r>
            <a:r>
              <a:rPr lang="en-US" altLang="ja-JP" sz="1200" dirty="0" err="1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GetMethod</a:t>
            </a:r>
            <a:r>
              <a:rPr lang="en-US" altLang="ja-JP" sz="12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(</a:t>
            </a:r>
            <a:r>
              <a:rPr lang="en-US" altLang="ja-JP" sz="1200" dirty="0">
                <a:solidFill>
                  <a:srgbClr val="E6DB74"/>
                </a:solidFill>
                <a:highlight>
                  <a:srgbClr val="49483E"/>
                </a:highlight>
                <a:latin typeface="Consolas" panose="020B0609020204030204" pitchFamily="49" charset="0"/>
              </a:rPr>
              <a:t>"Create"</a:t>
            </a:r>
            <a:r>
              <a:rPr lang="en-US" altLang="ja-JP" sz="12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, Flags);</a:t>
            </a:r>
          </a:p>
          <a:p>
            <a:r>
              <a:rPr lang="en-US" altLang="ja-JP" sz="12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       </a:t>
            </a:r>
            <a:endParaRPr lang="en-US" altLang="ja-JP" sz="1200" dirty="0" smtClean="0">
              <a:solidFill>
                <a:srgbClr val="F8F8F2"/>
              </a:solidFill>
              <a:highlight>
                <a:srgbClr val="222C37"/>
              </a:highlight>
              <a:latin typeface="Consolas" panose="020B0609020204030204" pitchFamily="49" charset="0"/>
            </a:endParaRPr>
          </a:p>
          <a:p>
            <a:r>
              <a:rPr lang="en-US" altLang="ja-JP" sz="12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</a:t>
            </a:r>
            <a:r>
              <a:rPr lang="en-US" altLang="ja-JP" sz="1200" dirty="0" smtClean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      </a:t>
            </a:r>
            <a:r>
              <a:rPr lang="en-US" altLang="ja-JP" sz="1200" dirty="0" err="1" smtClean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methodInfo</a:t>
            </a:r>
            <a:r>
              <a:rPr lang="en-US" altLang="ja-JP" sz="1200" dirty="0" smtClean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</a:t>
            </a:r>
            <a:r>
              <a:rPr lang="en-US" altLang="ja-JP" sz="1200" dirty="0">
                <a:solidFill>
                  <a:srgbClr val="F9267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=</a:t>
            </a:r>
            <a:r>
              <a:rPr lang="en-US" altLang="ja-JP" sz="12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</a:t>
            </a:r>
            <a:r>
              <a:rPr lang="en-US" altLang="ja-JP" sz="1200" dirty="0" err="1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methodInfo</a:t>
            </a:r>
            <a:r>
              <a:rPr lang="en-US" altLang="ja-JP" sz="1200" dirty="0" err="1">
                <a:solidFill>
                  <a:srgbClr val="F9267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.</a:t>
            </a:r>
            <a:r>
              <a:rPr lang="en-US" altLang="ja-JP" sz="1200" dirty="0" err="1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MakeGenericMethod</a:t>
            </a:r>
            <a:r>
              <a:rPr lang="en-US" altLang="ja-JP" sz="12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(</a:t>
            </a:r>
            <a:r>
              <a:rPr lang="en-US" altLang="ja-JP" sz="1200" dirty="0" err="1">
                <a:solidFill>
                  <a:srgbClr val="66D9EF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typeof</a:t>
            </a:r>
            <a:r>
              <a:rPr lang="en-US" altLang="ja-JP" sz="12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(</a:t>
            </a:r>
            <a:r>
              <a:rPr lang="en-US" altLang="ja-JP" sz="1200" dirty="0" err="1">
                <a:solidFill>
                  <a:srgbClr val="FD971F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TwitterWindow</a:t>
            </a:r>
            <a:r>
              <a:rPr lang="en-US" altLang="ja-JP" sz="12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));</a:t>
            </a:r>
          </a:p>
          <a:p>
            <a:r>
              <a:rPr lang="en-US" altLang="ja-JP" sz="12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       </a:t>
            </a:r>
            <a:endParaRPr lang="en-US" altLang="ja-JP" sz="1200" dirty="0" smtClean="0">
              <a:solidFill>
                <a:srgbClr val="F8F8F2"/>
              </a:solidFill>
              <a:highlight>
                <a:srgbClr val="222C37"/>
              </a:highlight>
              <a:latin typeface="Consolas" panose="020B0609020204030204" pitchFamily="49" charset="0"/>
            </a:endParaRPr>
          </a:p>
          <a:p>
            <a:r>
              <a:rPr lang="en-US" altLang="ja-JP" sz="12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</a:t>
            </a:r>
            <a:r>
              <a:rPr lang="en-US" altLang="ja-JP" sz="1200" dirty="0" smtClean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      </a:t>
            </a:r>
            <a:r>
              <a:rPr lang="en-US" altLang="ja-JP" sz="1200" dirty="0" err="1" smtClean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methodInfo</a:t>
            </a:r>
            <a:r>
              <a:rPr lang="en-US" altLang="ja-JP" sz="1200" dirty="0" err="1" smtClean="0">
                <a:solidFill>
                  <a:srgbClr val="F9267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.</a:t>
            </a:r>
            <a:r>
              <a:rPr lang="en-US" altLang="ja-JP" sz="1200" dirty="0" err="1" smtClean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Invoke</a:t>
            </a:r>
            <a:r>
              <a:rPr lang="en-US" altLang="ja-JP" sz="1200" dirty="0" smtClean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(</a:t>
            </a:r>
            <a:r>
              <a:rPr lang="en-US" altLang="ja-JP" sz="1200" dirty="0" smtClean="0">
                <a:solidFill>
                  <a:srgbClr val="66D9EF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null</a:t>
            </a:r>
            <a:r>
              <a:rPr lang="en-US" altLang="ja-JP" sz="12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, </a:t>
            </a:r>
            <a:r>
              <a:rPr lang="en-US" altLang="ja-JP" sz="1200" dirty="0">
                <a:solidFill>
                  <a:srgbClr val="66D9EF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new</a:t>
            </a:r>
            <a:r>
              <a:rPr lang="en-US" altLang="ja-JP" sz="12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</a:t>
            </a:r>
            <a:r>
              <a:rPr lang="en-US" altLang="ja-JP" sz="1200" dirty="0">
                <a:solidFill>
                  <a:srgbClr val="66D9EF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object</a:t>
            </a:r>
            <a:r>
              <a:rPr lang="en-US" altLang="ja-JP" sz="12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[]</a:t>
            </a:r>
          </a:p>
          <a:p>
            <a:r>
              <a:rPr lang="ja-JP" altLang="en-US" sz="12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       </a:t>
            </a:r>
            <a:r>
              <a:rPr lang="en-US" altLang="ja-JP" sz="12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en-US" altLang="ja-JP" sz="12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           </a:t>
            </a:r>
            <a:r>
              <a:rPr lang="en-US" altLang="ja-JP" sz="1200" dirty="0">
                <a:solidFill>
                  <a:srgbClr val="E6DB74"/>
                </a:solidFill>
                <a:highlight>
                  <a:srgbClr val="49483E"/>
                </a:highlight>
                <a:latin typeface="Consolas" panose="020B0609020204030204" pitchFamily="49" charset="0"/>
              </a:rPr>
              <a:t>"Twitter"</a:t>
            </a:r>
            <a:r>
              <a:rPr lang="en-US" altLang="ja-JP" sz="12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, </a:t>
            </a:r>
          </a:p>
          <a:p>
            <a:r>
              <a:rPr lang="en-US" altLang="ja-JP" sz="12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           </a:t>
            </a:r>
            <a:r>
              <a:rPr lang="en-US" altLang="ja-JP" sz="1200" dirty="0">
                <a:solidFill>
                  <a:srgbClr val="E6DB74"/>
                </a:solidFill>
                <a:highlight>
                  <a:srgbClr val="49483E"/>
                </a:highlight>
                <a:latin typeface="Consolas" panose="020B0609020204030204" pitchFamily="49" charset="0"/>
              </a:rPr>
              <a:t>"https://mobile.twitter.com/"</a:t>
            </a:r>
            <a:r>
              <a:rPr lang="en-US" altLang="ja-JP" sz="12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ja-JP" altLang="en-US" sz="12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           </a:t>
            </a:r>
            <a:r>
              <a:rPr lang="en-US" altLang="ja-JP" sz="1200" dirty="0">
                <a:solidFill>
                  <a:srgbClr val="AE81FF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200</a:t>
            </a:r>
            <a:r>
              <a:rPr lang="en-US" altLang="ja-JP" sz="12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, </a:t>
            </a:r>
            <a:r>
              <a:rPr lang="en-US" altLang="ja-JP" sz="1200" dirty="0">
                <a:solidFill>
                  <a:srgbClr val="AE81FF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520</a:t>
            </a:r>
            <a:r>
              <a:rPr lang="en-US" altLang="ja-JP" sz="12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, </a:t>
            </a:r>
            <a:r>
              <a:rPr lang="en-US" altLang="ja-JP" sz="1200" dirty="0">
                <a:solidFill>
                  <a:srgbClr val="AE81FF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520</a:t>
            </a:r>
            <a:r>
              <a:rPr lang="en-US" altLang="ja-JP" sz="12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, </a:t>
            </a:r>
            <a:r>
              <a:rPr lang="en-US" altLang="ja-JP" sz="1200" dirty="0">
                <a:solidFill>
                  <a:srgbClr val="AE81FF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600</a:t>
            </a:r>
            <a:endParaRPr lang="ja-JP" altLang="en-US" sz="1200" dirty="0">
              <a:solidFill>
                <a:srgbClr val="F8F8F2"/>
              </a:solidFill>
              <a:highlight>
                <a:srgbClr val="222C37"/>
              </a:highlight>
              <a:latin typeface="Consolas" panose="020B0609020204030204" pitchFamily="49" charset="0"/>
            </a:endParaRPr>
          </a:p>
          <a:p>
            <a:r>
              <a:rPr lang="ja-JP" altLang="en-US" sz="12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       </a:t>
            </a:r>
            <a:r>
              <a:rPr lang="en-US" altLang="ja-JP" sz="12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});</a:t>
            </a:r>
          </a:p>
          <a:p>
            <a:r>
              <a:rPr lang="ja-JP" altLang="en-US" sz="12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   </a:t>
            </a:r>
            <a:r>
              <a:rPr lang="en-US" altLang="ja-JP" sz="12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}</a:t>
            </a:r>
          </a:p>
          <a:p>
            <a:r>
              <a:rPr lang="en-US" altLang="ja-JP" sz="12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}</a:t>
            </a:r>
            <a:endParaRPr lang="ja-JP" altLang="en-US" sz="1200" dirty="0"/>
          </a:p>
        </p:txBody>
      </p:sp>
      <p:grpSp>
        <p:nvGrpSpPr>
          <p:cNvPr id="13" name="Group 12"/>
          <p:cNvGrpSpPr/>
          <p:nvPr/>
        </p:nvGrpSpPr>
        <p:grpSpPr>
          <a:xfrm>
            <a:off x="3984978" y="1071577"/>
            <a:ext cx="4007555" cy="838846"/>
            <a:chOff x="3984978" y="1071577"/>
            <a:chExt cx="4007555" cy="838846"/>
          </a:xfrm>
        </p:grpSpPr>
        <p:sp>
          <p:nvSpPr>
            <p:cNvPr id="8" name="Rectangular Callout 7"/>
            <p:cNvSpPr/>
            <p:nvPr/>
          </p:nvSpPr>
          <p:spPr>
            <a:xfrm>
              <a:off x="3984978" y="1071577"/>
              <a:ext cx="4007555" cy="838846"/>
            </a:xfrm>
            <a:prstGeom prst="wedgeRectCallout">
              <a:avLst>
                <a:gd name="adj1" fmla="val -66889"/>
                <a:gd name="adj2" fmla="val 65192"/>
              </a:avLst>
            </a:prstGeom>
            <a:solidFill>
              <a:srgbClr val="FFFFFF"/>
            </a:solidFill>
            <a:ln w="25400" cap="flat">
              <a:solidFill>
                <a:srgbClr val="4F81BD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ja-JP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102681" y="1121670"/>
              <a:ext cx="2786979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ja-JP" sz="1800" b="0" i="0" u="none" strike="noStrike" cap="none" spc="0" normalizeH="0" baseline="0" dirty="0" err="1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源真ゴシックP Regular" panose="020B0302020203020207" pitchFamily="50" charset="-128"/>
                  <a:ea typeface="源真ゴシックP Regular" panose="020B0302020203020207" pitchFamily="50" charset="-128"/>
                  <a:cs typeface="源真ゴシックP Regular" panose="020B0302020203020207" pitchFamily="50" charset="-128"/>
                  <a:sym typeface="Century Gothic"/>
                </a:rPr>
                <a:t>UnityEngine.Types</a:t>
              </a:r>
              <a:r>
                <a:rPr kumimoji="0" lang="en-US" altLang="ja-JP" sz="18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源真ゴシックP Regular" panose="020B0302020203020207" pitchFamily="50" charset="-128"/>
                  <a:ea typeface="源真ゴシックP Regular" panose="020B0302020203020207" pitchFamily="50" charset="-128"/>
                  <a:cs typeface="源真ゴシックP Regular" panose="020B0302020203020207" pitchFamily="50" charset="-128"/>
                  <a:sym typeface="Century Gothic"/>
                </a:rPr>
                <a:t> </a:t>
              </a:r>
              <a:r>
                <a:rPr kumimoji="0" lang="ja-JP" altLang="en-US" sz="18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源真ゴシックP Regular" panose="020B0302020203020207" pitchFamily="50" charset="-128"/>
                  <a:ea typeface="源真ゴシックP Regular" panose="020B0302020203020207" pitchFamily="50" charset="-128"/>
                  <a:cs typeface="源真ゴシックP Regular" panose="020B0302020203020207" pitchFamily="50" charset="-128"/>
                  <a:sym typeface="Century Gothic"/>
                </a:rPr>
                <a:t>クラス</a:t>
              </a:r>
              <a:endParaRPr kumimoji="0" lang="en-US" altLang="ja-JP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  <a:sym typeface="Century Gothic"/>
              </a:endParaRPr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4215383" y="1492539"/>
              <a:ext cx="3093811" cy="307775"/>
              <a:chOff x="4215383" y="1497444"/>
              <a:chExt cx="3093811" cy="307775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4254514" y="1497444"/>
                <a:ext cx="3054680" cy="30777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9" tIns="45719" rIns="45719" bIns="45719" numCol="1" spcCol="38100" rtlCol="0" anchor="t">
                <a:spAutoFit/>
              </a:bodyPr>
              <a:lstStyle/>
              <a:p>
                <a: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ja-JP" sz="1400" b="0" i="0" u="none" strike="noStrike" cap="none" spc="0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源真ゴシックP Regular" panose="020B0302020203020207" pitchFamily="50" charset="-128"/>
                    <a:ea typeface="源真ゴシックP Regular" panose="020B0302020203020207" pitchFamily="50" charset="-128"/>
                    <a:cs typeface="源真ゴシックP Regular" panose="020B0302020203020207" pitchFamily="50" charset="-128"/>
                    <a:sym typeface="Century Gothic"/>
                  </a:rPr>
                  <a:t>Type</a:t>
                </a:r>
                <a:r>
                  <a:rPr kumimoji="0" lang="ja-JP" altLang="en-US" sz="1400" b="0" i="0" u="none" strike="noStrike" cap="none" spc="0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源真ゴシックP Regular" panose="020B0302020203020207" pitchFamily="50" charset="-128"/>
                    <a:ea typeface="源真ゴシックP Regular" panose="020B0302020203020207" pitchFamily="50" charset="-128"/>
                    <a:cs typeface="源真ゴシックP Regular" panose="020B0302020203020207" pitchFamily="50" charset="-128"/>
                    <a:sym typeface="Century Gothic"/>
                  </a:rPr>
                  <a:t>を取得するためのヘルパークラス</a:t>
                </a:r>
                <a:endParaRPr kumimoji="0" lang="en-US" altLang="ja-JP" sz="14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源真ゴシックP Regular" panose="020B0302020203020207" pitchFamily="50" charset="-128"/>
                  <a:ea typeface="源真ゴシックP Regular" panose="020B0302020203020207" pitchFamily="50" charset="-128"/>
                  <a:cs typeface="源真ゴシックP Regular" panose="020B0302020203020207" pitchFamily="50" charset="-128"/>
                  <a:sym typeface="Century Gothic"/>
                </a:endParaRPr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4215383" y="1519676"/>
                <a:ext cx="45719" cy="255004"/>
              </a:xfrm>
              <a:prstGeom prst="rect">
                <a:avLst/>
              </a:prstGeom>
              <a:solidFill>
                <a:schemeClr val="tx2"/>
              </a:solidFill>
              <a:ln w="25400" cap="flat">
                <a:noFill/>
                <a:prstDash val="solid"/>
                <a:bevel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</p:grpSp>
      </p:grpSp>
      <p:grpSp>
        <p:nvGrpSpPr>
          <p:cNvPr id="15" name="Group 14"/>
          <p:cNvGrpSpPr/>
          <p:nvPr/>
        </p:nvGrpSpPr>
        <p:grpSpPr>
          <a:xfrm>
            <a:off x="5536388" y="2119214"/>
            <a:ext cx="3324216" cy="446154"/>
            <a:chOff x="3984978" y="1071577"/>
            <a:chExt cx="4007555" cy="838846"/>
          </a:xfrm>
        </p:grpSpPr>
        <p:sp>
          <p:nvSpPr>
            <p:cNvPr id="16" name="Rectangular Callout 15"/>
            <p:cNvSpPr/>
            <p:nvPr/>
          </p:nvSpPr>
          <p:spPr>
            <a:xfrm>
              <a:off x="3984978" y="1071577"/>
              <a:ext cx="4007555" cy="838846"/>
            </a:xfrm>
            <a:prstGeom prst="wedgeRectCallout">
              <a:avLst>
                <a:gd name="adj1" fmla="val -62470"/>
                <a:gd name="adj2" fmla="val 43340"/>
              </a:avLst>
            </a:prstGeom>
            <a:solidFill>
              <a:srgbClr val="FFFFFF"/>
            </a:solidFill>
            <a:ln w="25400" cap="flat">
              <a:solidFill>
                <a:srgbClr val="4F81BD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ja-JP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102681" y="1144986"/>
              <a:ext cx="2128864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ja-JP" altLang="en-US" sz="18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源真ゴシックP Regular" panose="020B0302020203020207" pitchFamily="50" charset="-128"/>
                  <a:ea typeface="源真ゴシックP Regular" panose="020B0302020203020207" pitchFamily="50" charset="-128"/>
                  <a:cs typeface="源真ゴシックP Regular" panose="020B0302020203020207" pitchFamily="50" charset="-128"/>
                  <a:sym typeface="Century Gothic"/>
                </a:rPr>
                <a:t>メソッド情報取得</a:t>
              </a:r>
              <a:endParaRPr kumimoji="0" lang="en-US" altLang="ja-JP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  <a:sym typeface="Century Gothic"/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5536388" y="3272279"/>
            <a:ext cx="3324216" cy="446154"/>
            <a:chOff x="3984978" y="1071577"/>
            <a:chExt cx="4007555" cy="838846"/>
          </a:xfrm>
        </p:grpSpPr>
        <p:sp>
          <p:nvSpPr>
            <p:cNvPr id="22" name="Rectangular Callout 21"/>
            <p:cNvSpPr/>
            <p:nvPr/>
          </p:nvSpPr>
          <p:spPr>
            <a:xfrm>
              <a:off x="3984978" y="1071577"/>
              <a:ext cx="4007555" cy="838846"/>
            </a:xfrm>
            <a:prstGeom prst="wedgeRectCallout">
              <a:avLst>
                <a:gd name="adj1" fmla="val -36321"/>
                <a:gd name="adj2" fmla="val -95825"/>
              </a:avLst>
            </a:prstGeom>
            <a:solidFill>
              <a:srgbClr val="FFFFFF"/>
            </a:solidFill>
            <a:ln w="25400" cap="flat">
              <a:solidFill>
                <a:srgbClr val="4F81BD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ja-JP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4102681" y="1144986"/>
              <a:ext cx="3002364" cy="69440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ja-JP" altLang="en-US" sz="18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源真ゴシックP Regular" panose="020B0302020203020207" pitchFamily="50" charset="-128"/>
                  <a:ea typeface="源真ゴシックP Regular" panose="020B0302020203020207" pitchFamily="50" charset="-128"/>
                  <a:cs typeface="源真ゴシックP Regular" panose="020B0302020203020207" pitchFamily="50" charset="-128"/>
                  <a:sym typeface="Century Gothic"/>
                </a:rPr>
                <a:t>ジェネリックメソッド作成</a:t>
              </a:r>
              <a:endParaRPr kumimoji="0" lang="en-US" altLang="ja-JP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  <a:sym typeface="Century Gothic"/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4150045" y="4559654"/>
            <a:ext cx="3324216" cy="446154"/>
            <a:chOff x="3984978" y="1071577"/>
            <a:chExt cx="4007555" cy="838846"/>
          </a:xfrm>
        </p:grpSpPr>
        <p:sp>
          <p:nvSpPr>
            <p:cNvPr id="25" name="Rectangular Callout 24"/>
            <p:cNvSpPr/>
            <p:nvPr/>
          </p:nvSpPr>
          <p:spPr>
            <a:xfrm>
              <a:off x="3984978" y="1071577"/>
              <a:ext cx="4007555" cy="838846"/>
            </a:xfrm>
            <a:prstGeom prst="wedgeRectCallout">
              <a:avLst>
                <a:gd name="adj1" fmla="val -42433"/>
                <a:gd name="adj2" fmla="val -127454"/>
              </a:avLst>
            </a:prstGeom>
            <a:solidFill>
              <a:srgbClr val="FFFFFF"/>
            </a:solidFill>
            <a:ln w="25400" cap="flat">
              <a:solidFill>
                <a:srgbClr val="4F81BD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ja-JP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102681" y="1144986"/>
              <a:ext cx="1572298" cy="69440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ja-JP" altLang="en-US" sz="18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源真ゴシックP Regular" panose="020B0302020203020207" pitchFamily="50" charset="-128"/>
                  <a:ea typeface="源真ゴシックP Regular" panose="020B0302020203020207" pitchFamily="50" charset="-128"/>
                  <a:cs typeface="源真ゴシックP Regular" panose="020B0302020203020207" pitchFamily="50" charset="-128"/>
                  <a:sym typeface="Century Gothic"/>
                </a:rPr>
                <a:t>メソッド実行</a:t>
              </a:r>
              <a:endParaRPr kumimoji="0" lang="en-US" altLang="ja-JP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  <a:sym typeface="Century Gothic"/>
              </a:endParaRPr>
            </a:p>
          </p:txBody>
        </p:sp>
      </p:grpSp>
      <p:sp>
        <p:nvSpPr>
          <p:cNvPr id="27" name="Rectangle 26"/>
          <p:cNvSpPr/>
          <p:nvPr/>
        </p:nvSpPr>
        <p:spPr>
          <a:xfrm>
            <a:off x="925689" y="3163826"/>
            <a:ext cx="3335413" cy="1176751"/>
          </a:xfrm>
          <a:prstGeom prst="rect">
            <a:avLst/>
          </a:prstGeom>
          <a:noFill/>
          <a:ln w="25400" cap="flat">
            <a:solidFill>
              <a:srgbClr val="EC156F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6311997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C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/>
          </p:cNvSpPr>
          <p:nvPr>
            <p:ph type="title"/>
          </p:nvPr>
        </p:nvSpPr>
        <p:spPr>
          <a:xfrm>
            <a:off x="347957" y="192970"/>
            <a:ext cx="8229600" cy="429303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r>
              <a:rPr lang="ja-JP" altLang="en-US" sz="2400" dirty="0">
                <a:solidFill>
                  <a:schemeClr val="bg1"/>
                </a:solidFill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</a:rPr>
              <a:t>本来触ることのできないエディター</a:t>
            </a:r>
            <a:r>
              <a:rPr lang="en-US" altLang="ja-JP" sz="2400" dirty="0">
                <a:solidFill>
                  <a:schemeClr val="bg1"/>
                </a:solidFill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</a:rPr>
              <a:t>API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7957" y="628214"/>
            <a:ext cx="8626710" cy="4235595"/>
          </a:xfrm>
          <a:ln>
            <a:noFill/>
          </a:ln>
        </p:spPr>
        <p:txBody>
          <a:bodyPr/>
          <a:lstStyle/>
          <a:p>
            <a:endParaRPr lang="en-US" sz="2000" dirty="0" smtClean="0">
              <a:solidFill>
                <a:schemeClr val="bg1"/>
              </a:solidFill>
              <a:latin typeface="源真ゴシックP Regular" panose="020B0302020203020207" pitchFamily="50" charset="-128"/>
              <a:ea typeface="源真ゴシックP Regular" panose="020B0302020203020207" pitchFamily="50" charset="-128"/>
              <a:cs typeface="源真ゴシックP Regular" panose="020B0302020203020207" pitchFamily="50" charset="-128"/>
            </a:endParaRPr>
          </a:p>
          <a:p>
            <a:r>
              <a:rPr lang="en-US" sz="2000" dirty="0" err="1" smtClean="0">
                <a:solidFill>
                  <a:schemeClr val="bg1"/>
                </a:solidFill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</a:rPr>
              <a:t>Types.GetType</a:t>
            </a:r>
            <a:r>
              <a:rPr lang="en-US" sz="2000" dirty="0" smtClean="0">
                <a:solidFill>
                  <a:schemeClr val="bg1"/>
                </a:solidFill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</a:rPr>
              <a:t> </a:t>
            </a:r>
            <a:r>
              <a:rPr lang="ja-JP" altLang="en-US" sz="2000" dirty="0" smtClean="0">
                <a:solidFill>
                  <a:schemeClr val="bg1"/>
                </a:solidFill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</a:rPr>
              <a:t>は、 よく使うので覚えてておくと便利！</a:t>
            </a:r>
            <a:endParaRPr lang="en-US" sz="2000" dirty="0" smtClean="0">
              <a:solidFill>
                <a:schemeClr val="bg1"/>
              </a:solidFill>
              <a:latin typeface="源真ゴシックP Regular" panose="020B0302020203020207" pitchFamily="50" charset="-128"/>
              <a:ea typeface="源真ゴシックP Regular" panose="020B0302020203020207" pitchFamily="50" charset="-128"/>
              <a:cs typeface="源真ゴシックP Regular" panose="020B0302020203020207" pitchFamily="50" charset="-128"/>
            </a:endParaRPr>
          </a:p>
          <a:p>
            <a:r>
              <a:rPr lang="en-US" altLang="ja-JP" sz="2000" dirty="0" smtClean="0">
                <a:solidFill>
                  <a:schemeClr val="bg1"/>
                </a:solidFill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</a:rPr>
              <a:t>	</a:t>
            </a:r>
            <a:endParaRPr lang="en-US" altLang="ja-JP" sz="2000" dirty="0">
              <a:solidFill>
                <a:schemeClr val="bg1"/>
              </a:solidFill>
              <a:latin typeface="源真ゴシックP Regular" panose="020B0302020203020207" pitchFamily="50" charset="-128"/>
              <a:ea typeface="源真ゴシックP Regular" panose="020B0302020203020207" pitchFamily="50" charset="-128"/>
              <a:cs typeface="源真ゴシックP Regular" panose="020B0302020203020207" pitchFamily="50" charset="-128"/>
            </a:endParaRPr>
          </a:p>
        </p:txBody>
      </p:sp>
      <p:pic>
        <p:nvPicPr>
          <p:cNvPr id="6" name="Picture 5" descr="unity-logo-cut-bottom-red-rgb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8496" y="0"/>
            <a:ext cx="1954144" cy="243622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96796" y="1864383"/>
            <a:ext cx="7576363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</a:t>
            </a:r>
            <a:r>
              <a:rPr lang="en-US" altLang="ja-JP" sz="1200" dirty="0">
                <a:solidFill>
                  <a:srgbClr val="66D9EF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public</a:t>
            </a:r>
            <a:r>
              <a:rPr lang="en-US" altLang="ja-JP" sz="12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</a:t>
            </a:r>
            <a:r>
              <a:rPr lang="en-US" altLang="ja-JP" sz="1200" dirty="0">
                <a:solidFill>
                  <a:srgbClr val="66D9EF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static</a:t>
            </a:r>
            <a:r>
              <a:rPr lang="en-US" altLang="ja-JP" sz="12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</a:t>
            </a:r>
            <a:r>
              <a:rPr lang="en-US" altLang="ja-JP" sz="1200" dirty="0">
                <a:solidFill>
                  <a:srgbClr val="66D9EF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class</a:t>
            </a:r>
            <a:r>
              <a:rPr lang="en-US" altLang="ja-JP" sz="12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</a:t>
            </a:r>
            <a:r>
              <a:rPr lang="en-US" altLang="ja-JP" sz="1200" dirty="0">
                <a:solidFill>
                  <a:srgbClr val="FD971F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Types</a:t>
            </a:r>
            <a:endParaRPr lang="en-US" altLang="ja-JP" sz="1200" dirty="0">
              <a:solidFill>
                <a:srgbClr val="F8F8F2"/>
              </a:solidFill>
              <a:highlight>
                <a:srgbClr val="222C37"/>
              </a:highlight>
              <a:latin typeface="Consolas" panose="020B0609020204030204" pitchFamily="49" charset="0"/>
            </a:endParaRPr>
          </a:p>
          <a:p>
            <a:r>
              <a:rPr lang="ja-JP" altLang="en-US" sz="12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 </a:t>
            </a:r>
            <a:r>
              <a:rPr lang="en-US" altLang="ja-JP" sz="12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en-US" altLang="ja-JP" sz="12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   </a:t>
            </a:r>
            <a:r>
              <a:rPr lang="en-US" altLang="ja-JP" sz="1200" dirty="0">
                <a:solidFill>
                  <a:srgbClr val="66D9EF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public</a:t>
            </a:r>
            <a:r>
              <a:rPr lang="en-US" altLang="ja-JP" sz="12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</a:t>
            </a:r>
            <a:r>
              <a:rPr lang="en-US" altLang="ja-JP" sz="1200" dirty="0">
                <a:solidFill>
                  <a:srgbClr val="66D9EF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static</a:t>
            </a:r>
            <a:r>
              <a:rPr lang="en-US" altLang="ja-JP" sz="12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</a:t>
            </a:r>
            <a:r>
              <a:rPr lang="en-US" altLang="ja-JP" sz="1200" dirty="0" err="1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System</a:t>
            </a:r>
            <a:r>
              <a:rPr lang="en-US" altLang="ja-JP" sz="1200" dirty="0" err="1">
                <a:solidFill>
                  <a:srgbClr val="F9267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.</a:t>
            </a:r>
            <a:r>
              <a:rPr lang="en-US" altLang="ja-JP" sz="1200" dirty="0" err="1">
                <a:solidFill>
                  <a:srgbClr val="FD971F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Type</a:t>
            </a:r>
            <a:r>
              <a:rPr lang="en-US" altLang="ja-JP" sz="12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</a:t>
            </a:r>
            <a:r>
              <a:rPr lang="en-US" altLang="ja-JP" sz="1200" dirty="0" err="1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GetType</a:t>
            </a:r>
            <a:r>
              <a:rPr lang="en-US" altLang="ja-JP" sz="12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(</a:t>
            </a:r>
            <a:r>
              <a:rPr lang="en-US" altLang="ja-JP" sz="1200" dirty="0">
                <a:solidFill>
                  <a:srgbClr val="66D9EF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string</a:t>
            </a:r>
            <a:r>
              <a:rPr lang="en-US" altLang="ja-JP" sz="12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</a:t>
            </a:r>
            <a:r>
              <a:rPr lang="en-US" altLang="ja-JP" sz="1200" dirty="0" err="1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typeName</a:t>
            </a:r>
            <a:r>
              <a:rPr lang="en-US" altLang="ja-JP" sz="12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, </a:t>
            </a:r>
            <a:r>
              <a:rPr lang="en-US" altLang="ja-JP" sz="1200" dirty="0">
                <a:solidFill>
                  <a:srgbClr val="66D9EF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string</a:t>
            </a:r>
            <a:r>
              <a:rPr lang="en-US" altLang="ja-JP" sz="12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</a:t>
            </a:r>
            <a:r>
              <a:rPr lang="en-US" altLang="ja-JP" sz="1200" dirty="0" err="1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assemblyName</a:t>
            </a:r>
            <a:r>
              <a:rPr lang="en-US" altLang="ja-JP" sz="12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ja-JP" altLang="en-US" sz="12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   </a:t>
            </a:r>
            <a:r>
              <a:rPr lang="en-US" altLang="ja-JP" sz="12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en-US" altLang="ja-JP" sz="12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     </a:t>
            </a:r>
            <a:r>
              <a:rPr lang="en-US" altLang="ja-JP" sz="1200" dirty="0">
                <a:solidFill>
                  <a:srgbClr val="66D9EF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try</a:t>
            </a:r>
            <a:endParaRPr lang="en-US" altLang="ja-JP" sz="1200" dirty="0">
              <a:solidFill>
                <a:srgbClr val="F8F8F2"/>
              </a:solidFill>
              <a:highlight>
                <a:srgbClr val="222C37"/>
              </a:highlight>
              <a:latin typeface="Consolas" panose="020B0609020204030204" pitchFamily="49" charset="0"/>
            </a:endParaRPr>
          </a:p>
          <a:p>
            <a:r>
              <a:rPr lang="ja-JP" altLang="en-US" sz="12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     </a:t>
            </a:r>
            <a:r>
              <a:rPr lang="en-US" altLang="ja-JP" sz="12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en-US" altLang="ja-JP" sz="12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       </a:t>
            </a:r>
            <a:r>
              <a:rPr lang="en-US" altLang="ja-JP" sz="1200" dirty="0">
                <a:solidFill>
                  <a:srgbClr val="66D9EF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return</a:t>
            </a:r>
            <a:r>
              <a:rPr lang="en-US" altLang="ja-JP" sz="12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</a:t>
            </a:r>
            <a:r>
              <a:rPr lang="en-US" altLang="ja-JP" sz="1200" dirty="0" err="1">
                <a:solidFill>
                  <a:srgbClr val="FD971F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Assembly</a:t>
            </a:r>
            <a:r>
              <a:rPr lang="en-US" altLang="ja-JP" sz="1200" dirty="0" err="1">
                <a:solidFill>
                  <a:srgbClr val="F9267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.</a:t>
            </a:r>
            <a:r>
              <a:rPr lang="en-US" altLang="ja-JP" sz="1200" dirty="0" err="1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Load</a:t>
            </a:r>
            <a:r>
              <a:rPr lang="en-US" altLang="ja-JP" sz="12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(</a:t>
            </a:r>
            <a:r>
              <a:rPr lang="en-US" altLang="ja-JP" sz="1200" dirty="0" err="1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assemblyName</a:t>
            </a:r>
            <a:r>
              <a:rPr lang="en-US" altLang="ja-JP" sz="12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)</a:t>
            </a:r>
            <a:r>
              <a:rPr lang="en-US" altLang="ja-JP" sz="1200" dirty="0">
                <a:solidFill>
                  <a:srgbClr val="F9267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.</a:t>
            </a:r>
            <a:r>
              <a:rPr lang="en-US" altLang="ja-JP" sz="1200" dirty="0" err="1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GetType</a:t>
            </a:r>
            <a:r>
              <a:rPr lang="en-US" altLang="ja-JP" sz="12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(</a:t>
            </a:r>
            <a:r>
              <a:rPr lang="en-US" altLang="ja-JP" sz="1200" dirty="0" err="1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typeName</a:t>
            </a:r>
            <a:r>
              <a:rPr lang="en-US" altLang="ja-JP" sz="12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ja-JP" altLang="en-US" sz="12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     </a:t>
            </a:r>
            <a:r>
              <a:rPr lang="en-US" altLang="ja-JP" sz="12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}</a:t>
            </a:r>
          </a:p>
          <a:p>
            <a:r>
              <a:rPr lang="en-US" altLang="ja-JP" sz="12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     </a:t>
            </a:r>
            <a:r>
              <a:rPr lang="en-US" altLang="ja-JP" sz="1200" dirty="0">
                <a:solidFill>
                  <a:srgbClr val="66D9EF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catch</a:t>
            </a:r>
            <a:r>
              <a:rPr lang="en-US" altLang="ja-JP" sz="12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(</a:t>
            </a:r>
            <a:r>
              <a:rPr lang="en-US" altLang="ja-JP" sz="1200" dirty="0">
                <a:solidFill>
                  <a:srgbClr val="FD971F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Exception</a:t>
            </a:r>
            <a:r>
              <a:rPr lang="en-US" altLang="ja-JP" sz="12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ex)</a:t>
            </a:r>
          </a:p>
          <a:p>
            <a:r>
              <a:rPr lang="ja-JP" altLang="en-US" sz="12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     </a:t>
            </a:r>
            <a:r>
              <a:rPr lang="en-US" altLang="ja-JP" sz="12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en-US" altLang="ja-JP" sz="12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       </a:t>
            </a:r>
            <a:r>
              <a:rPr lang="en-US" altLang="ja-JP" sz="1200" dirty="0">
                <a:solidFill>
                  <a:srgbClr val="66D9EF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return</a:t>
            </a:r>
            <a:r>
              <a:rPr lang="en-US" altLang="ja-JP" sz="12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(</a:t>
            </a:r>
            <a:r>
              <a:rPr lang="en-US" altLang="ja-JP" sz="1200" dirty="0" err="1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System</a:t>
            </a:r>
            <a:r>
              <a:rPr lang="en-US" altLang="ja-JP" sz="1200" dirty="0" err="1">
                <a:solidFill>
                  <a:srgbClr val="F9267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.</a:t>
            </a:r>
            <a:r>
              <a:rPr lang="en-US" altLang="ja-JP" sz="1200" dirty="0" err="1">
                <a:solidFill>
                  <a:srgbClr val="FD971F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Type</a:t>
            </a:r>
            <a:r>
              <a:rPr lang="en-US" altLang="ja-JP" sz="12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) </a:t>
            </a:r>
            <a:r>
              <a:rPr lang="en-US" altLang="ja-JP" sz="1200" dirty="0">
                <a:solidFill>
                  <a:srgbClr val="66D9EF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null</a:t>
            </a:r>
            <a:r>
              <a:rPr lang="en-US" altLang="ja-JP" sz="12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ja-JP" altLang="en-US" sz="12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     </a:t>
            </a:r>
            <a:r>
              <a:rPr lang="en-US" altLang="ja-JP" sz="12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}</a:t>
            </a:r>
          </a:p>
          <a:p>
            <a:r>
              <a:rPr lang="ja-JP" altLang="en-US" sz="12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   </a:t>
            </a:r>
            <a:r>
              <a:rPr lang="en-US" altLang="ja-JP" sz="12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}</a:t>
            </a:r>
          </a:p>
          <a:p>
            <a:r>
              <a:rPr lang="ja-JP" altLang="en-US" sz="12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 </a:t>
            </a:r>
            <a:r>
              <a:rPr lang="en-US" altLang="ja-JP" sz="12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}</a:t>
            </a:r>
            <a:endParaRPr lang="ja-JP" altLang="en-US" sz="1200" dirty="0"/>
          </a:p>
        </p:txBody>
      </p:sp>
      <p:grpSp>
        <p:nvGrpSpPr>
          <p:cNvPr id="8" name="Group 7"/>
          <p:cNvGrpSpPr/>
          <p:nvPr/>
        </p:nvGrpSpPr>
        <p:grpSpPr>
          <a:xfrm>
            <a:off x="5049697" y="4033693"/>
            <a:ext cx="3324216" cy="446154"/>
            <a:chOff x="3984978" y="1071577"/>
            <a:chExt cx="4007555" cy="838846"/>
          </a:xfrm>
        </p:grpSpPr>
        <p:sp>
          <p:nvSpPr>
            <p:cNvPr id="9" name="Rectangular Callout 8"/>
            <p:cNvSpPr/>
            <p:nvPr/>
          </p:nvSpPr>
          <p:spPr>
            <a:xfrm>
              <a:off x="3984978" y="1071577"/>
              <a:ext cx="4007555" cy="838846"/>
            </a:xfrm>
            <a:prstGeom prst="wedgeRectCallout">
              <a:avLst>
                <a:gd name="adj1" fmla="val -36321"/>
                <a:gd name="adj2" fmla="val -95825"/>
              </a:avLst>
            </a:prstGeom>
            <a:solidFill>
              <a:srgbClr val="FFFFFF"/>
            </a:solidFill>
            <a:ln w="25400" cap="flat">
              <a:solidFill>
                <a:srgbClr val="4F81BD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ja-JP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102681" y="1144986"/>
              <a:ext cx="2838101" cy="69440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ja-JP" sz="18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源真ゴシックP Regular" panose="020B0302020203020207" pitchFamily="50" charset="-128"/>
                  <a:ea typeface="源真ゴシックP Regular" panose="020B0302020203020207" pitchFamily="50" charset="-128"/>
                  <a:cs typeface="源真ゴシックP Regular" panose="020B0302020203020207" pitchFamily="50" charset="-128"/>
                  <a:sym typeface="Century Gothic"/>
                </a:rPr>
                <a:t>Try-catch </a:t>
              </a:r>
              <a:r>
                <a:rPr kumimoji="0" lang="ja-JP" altLang="en-US" sz="18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源真ゴシックP Regular" panose="020B0302020203020207" pitchFamily="50" charset="-128"/>
                  <a:ea typeface="源真ゴシックP Regular" panose="020B0302020203020207" pitchFamily="50" charset="-128"/>
                  <a:cs typeface="源真ゴシックP Regular" panose="020B0302020203020207" pitchFamily="50" charset="-128"/>
                  <a:sym typeface="Century Gothic"/>
                </a:rPr>
                <a:t>をしてくれる</a:t>
              </a:r>
              <a:endParaRPr kumimoji="0" lang="en-US" altLang="ja-JP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  <a:sym typeface="Century Gothic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7756773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C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/>
          </p:cNvSpPr>
          <p:nvPr>
            <p:ph type="title"/>
          </p:nvPr>
        </p:nvSpPr>
        <p:spPr>
          <a:xfrm>
            <a:off x="347957" y="192970"/>
            <a:ext cx="8229600" cy="429303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ja-JP" altLang="en-US" sz="2400" dirty="0">
                <a:solidFill>
                  <a:schemeClr val="bg1"/>
                </a:solidFill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</a:rPr>
              <a:t>本来触ることのできないエディター</a:t>
            </a:r>
            <a:r>
              <a:rPr lang="en-US" altLang="ja-JP" sz="2400" dirty="0">
                <a:solidFill>
                  <a:schemeClr val="bg1"/>
                </a:solidFill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</a:rPr>
              <a:t>API</a:t>
            </a:r>
            <a:endParaRPr sz="2400" dirty="0">
              <a:solidFill>
                <a:srgbClr val="FFFFFF"/>
              </a:solidFill>
              <a:latin typeface="源真ゴシック Regular" panose="020B0302020203020207" pitchFamily="50" charset="-128"/>
              <a:ea typeface="源真ゴシック Regular" panose="020B0302020203020207" pitchFamily="50" charset="-128"/>
              <a:cs typeface="源真ゴシック Regular" panose="020B0302020203020207" pitchFamily="50" charset="-128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7957" y="628214"/>
            <a:ext cx="8626710" cy="4235595"/>
          </a:xfrm>
          <a:ln>
            <a:noFill/>
          </a:ln>
        </p:spPr>
        <p:txBody>
          <a:bodyPr/>
          <a:lstStyle/>
          <a:p>
            <a:endParaRPr lang="en-US" sz="2000" dirty="0" smtClean="0">
              <a:solidFill>
                <a:schemeClr val="bg1"/>
              </a:solidFill>
              <a:latin typeface="源真ゴシックP Regular" panose="020B0302020203020207" pitchFamily="50" charset="-128"/>
              <a:ea typeface="源真ゴシックP Regular" panose="020B0302020203020207" pitchFamily="50" charset="-128"/>
              <a:cs typeface="源真ゴシックP Regular" panose="020B0302020203020207" pitchFamily="50" charset="-128"/>
            </a:endParaRPr>
          </a:p>
          <a:p>
            <a:r>
              <a:rPr lang="ja-JP" altLang="en-US" sz="2000" dirty="0">
                <a:solidFill>
                  <a:schemeClr val="bg1"/>
                </a:solidFill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</a:rPr>
              <a:t>リフレクショ</a:t>
            </a:r>
            <a:r>
              <a:rPr lang="ja-JP" altLang="en-US" sz="2000" dirty="0" smtClean="0">
                <a:solidFill>
                  <a:schemeClr val="bg1"/>
                </a:solidFill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</a:rPr>
              <a:t>ンって言うけど </a:t>
            </a:r>
            <a:r>
              <a:rPr lang="en-US" altLang="ja-JP" sz="2000" dirty="0" smtClean="0">
                <a:solidFill>
                  <a:schemeClr val="bg1"/>
                </a:solidFill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</a:rPr>
              <a:t>Unity </a:t>
            </a:r>
            <a:r>
              <a:rPr lang="ja-JP" altLang="en-US" sz="2000" dirty="0" smtClean="0">
                <a:solidFill>
                  <a:schemeClr val="bg1"/>
                </a:solidFill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</a:rPr>
              <a:t>には</a:t>
            </a:r>
            <a:endParaRPr lang="en-US" altLang="ja-JP" sz="2000" dirty="0" smtClean="0">
              <a:solidFill>
                <a:schemeClr val="bg1"/>
              </a:solidFill>
              <a:latin typeface="源真ゴシックP Regular" panose="020B0302020203020207" pitchFamily="50" charset="-128"/>
              <a:ea typeface="源真ゴシックP Regular" panose="020B0302020203020207" pitchFamily="50" charset="-128"/>
              <a:cs typeface="源真ゴシックP Regular" panose="020B0302020203020207" pitchFamily="50" charset="-128"/>
            </a:endParaRPr>
          </a:p>
          <a:p>
            <a:endParaRPr lang="en-US" altLang="ja-JP" sz="2000" b="1" dirty="0" smtClean="0">
              <a:solidFill>
                <a:schemeClr val="bg1"/>
              </a:solidFill>
              <a:latin typeface="源真ゴシックP Regular" panose="020B0302020203020207" pitchFamily="50" charset="-128"/>
              <a:ea typeface="源真ゴシックP Regular" panose="020B0302020203020207" pitchFamily="50" charset="-128"/>
              <a:cs typeface="源真ゴシックP Regular" panose="020B0302020203020207" pitchFamily="50" charset="-128"/>
            </a:endParaRPr>
          </a:p>
          <a:p>
            <a:r>
              <a:rPr lang="en-US" altLang="ja-JP" sz="2000" b="1" dirty="0">
                <a:solidFill>
                  <a:schemeClr val="bg1"/>
                </a:solidFill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</a:rPr>
              <a:t>	</a:t>
            </a:r>
            <a:r>
              <a:rPr lang="ja-JP" altLang="en-US" sz="2000" b="1" dirty="0" smtClean="0">
                <a:solidFill>
                  <a:schemeClr val="bg1"/>
                </a:solidFill>
                <a:latin typeface="源真ゴシック Heavy" panose="020B0702020203020207" pitchFamily="50" charset="-128"/>
                <a:ea typeface="源真ゴシック Heavy" panose="020B0702020203020207" pitchFamily="50" charset="-128"/>
                <a:cs typeface="源真ゴシック Heavy" panose="020B0702020203020207" pitchFamily="50" charset="-128"/>
              </a:rPr>
              <a:t>「どのようなクラスが」</a:t>
            </a:r>
            <a:endParaRPr lang="en-US" altLang="ja-JP" sz="2000" b="1" dirty="0" smtClean="0">
              <a:solidFill>
                <a:schemeClr val="bg1"/>
              </a:solidFill>
              <a:latin typeface="源真ゴシック Heavy" panose="020B0702020203020207" pitchFamily="50" charset="-128"/>
              <a:ea typeface="源真ゴシック Heavy" panose="020B0702020203020207" pitchFamily="50" charset="-128"/>
              <a:cs typeface="源真ゴシック Heavy" panose="020B0702020203020207" pitchFamily="50" charset="-128"/>
            </a:endParaRPr>
          </a:p>
          <a:p>
            <a:endParaRPr lang="en-US" altLang="ja-JP" sz="2000" b="1" dirty="0" smtClean="0">
              <a:solidFill>
                <a:schemeClr val="bg1"/>
              </a:solidFill>
              <a:latin typeface="源真ゴシック Heavy" panose="020B0702020203020207" pitchFamily="50" charset="-128"/>
              <a:ea typeface="源真ゴシック Heavy" panose="020B0702020203020207" pitchFamily="50" charset="-128"/>
              <a:cs typeface="源真ゴシック Heavy" panose="020B0702020203020207" pitchFamily="50" charset="-128"/>
            </a:endParaRPr>
          </a:p>
          <a:p>
            <a:r>
              <a:rPr lang="en-US" altLang="ja-JP" sz="2000" b="1" dirty="0">
                <a:solidFill>
                  <a:schemeClr val="bg1"/>
                </a:solidFill>
                <a:latin typeface="源真ゴシック Heavy" panose="020B0702020203020207" pitchFamily="50" charset="-128"/>
                <a:ea typeface="源真ゴシック Heavy" panose="020B0702020203020207" pitchFamily="50" charset="-128"/>
                <a:cs typeface="源真ゴシック Heavy" panose="020B0702020203020207" pitchFamily="50" charset="-128"/>
              </a:rPr>
              <a:t>	</a:t>
            </a:r>
            <a:r>
              <a:rPr lang="ja-JP" altLang="en-US" sz="2000" b="1" dirty="0" smtClean="0">
                <a:solidFill>
                  <a:schemeClr val="bg1"/>
                </a:solidFill>
                <a:latin typeface="源真ゴシック Heavy" panose="020B0702020203020207" pitchFamily="50" charset="-128"/>
                <a:ea typeface="源真ゴシック Heavy" panose="020B0702020203020207" pitchFamily="50" charset="-128"/>
                <a:cs typeface="源真ゴシック Heavy" panose="020B0702020203020207" pitchFamily="50" charset="-128"/>
              </a:rPr>
              <a:t>「どこにあって」</a:t>
            </a:r>
            <a:endParaRPr lang="en-US" altLang="ja-JP" sz="2000" b="1" dirty="0" smtClean="0">
              <a:solidFill>
                <a:schemeClr val="bg1"/>
              </a:solidFill>
              <a:latin typeface="源真ゴシック Heavy" panose="020B0702020203020207" pitchFamily="50" charset="-128"/>
              <a:ea typeface="源真ゴシック Heavy" panose="020B0702020203020207" pitchFamily="50" charset="-128"/>
              <a:cs typeface="源真ゴシック Heavy" panose="020B0702020203020207" pitchFamily="50" charset="-128"/>
            </a:endParaRPr>
          </a:p>
          <a:p>
            <a:endParaRPr lang="en-US" altLang="ja-JP" sz="2000" dirty="0" smtClean="0">
              <a:solidFill>
                <a:schemeClr val="bg1"/>
              </a:solidFill>
              <a:latin typeface="源真ゴシックP Regular" panose="020B0302020203020207" pitchFamily="50" charset="-128"/>
              <a:ea typeface="源真ゴシックP Regular" panose="020B0302020203020207" pitchFamily="50" charset="-128"/>
              <a:cs typeface="源真ゴシックP Regular" panose="020B0302020203020207" pitchFamily="50" charset="-128"/>
            </a:endParaRPr>
          </a:p>
          <a:p>
            <a:r>
              <a:rPr lang="en-US" altLang="ja-JP" sz="2000" dirty="0" smtClean="0">
                <a:solidFill>
                  <a:schemeClr val="bg1"/>
                </a:solidFill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</a:rPr>
              <a:t>	</a:t>
            </a:r>
            <a:r>
              <a:rPr lang="ja-JP" altLang="en-US" sz="2000" b="1" dirty="0">
                <a:solidFill>
                  <a:schemeClr val="bg1"/>
                </a:solidFill>
                <a:latin typeface="源真ゴシック Heavy" panose="020B0702020203020207" pitchFamily="50" charset="-128"/>
                <a:ea typeface="源真ゴシック Heavy" panose="020B0702020203020207" pitchFamily="50" charset="-128"/>
                <a:cs typeface="源真ゴシック Heavy" panose="020B0702020203020207" pitchFamily="50" charset="-128"/>
              </a:rPr>
              <a:t> 「</a:t>
            </a:r>
            <a:r>
              <a:rPr lang="ja-JP" altLang="en-US" sz="2000" b="1" dirty="0" smtClean="0">
                <a:solidFill>
                  <a:schemeClr val="bg1"/>
                </a:solidFill>
                <a:latin typeface="源真ゴシック Heavy" panose="020B0702020203020207" pitchFamily="50" charset="-128"/>
                <a:ea typeface="源真ゴシック Heavy" panose="020B0702020203020207" pitchFamily="50" charset="-128"/>
                <a:cs typeface="源真ゴシック Heavy" panose="020B0702020203020207" pitchFamily="50" charset="-128"/>
              </a:rPr>
              <a:t>ど</a:t>
            </a:r>
            <a:r>
              <a:rPr lang="ja-JP" altLang="en-US" sz="2000" b="1" dirty="0">
                <a:solidFill>
                  <a:schemeClr val="bg1"/>
                </a:solidFill>
                <a:latin typeface="源真ゴシック Heavy" panose="020B0702020203020207" pitchFamily="50" charset="-128"/>
                <a:ea typeface="源真ゴシック Heavy" panose="020B0702020203020207" pitchFamily="50" charset="-128"/>
                <a:cs typeface="源真ゴシック Heavy" panose="020B0702020203020207" pitchFamily="50" charset="-128"/>
              </a:rPr>
              <a:t>ん</a:t>
            </a:r>
            <a:r>
              <a:rPr lang="ja-JP" altLang="en-US" sz="2000" b="1" dirty="0" smtClean="0">
                <a:solidFill>
                  <a:schemeClr val="bg1"/>
                </a:solidFill>
                <a:latin typeface="源真ゴシック Heavy" panose="020B0702020203020207" pitchFamily="50" charset="-128"/>
                <a:ea typeface="源真ゴシック Heavy" panose="020B0702020203020207" pitchFamily="50" charset="-128"/>
                <a:cs typeface="源真ゴシック Heavy" panose="020B0702020203020207" pitchFamily="50" charset="-128"/>
              </a:rPr>
              <a:t>な変数やメソッドを持っているか」 </a:t>
            </a:r>
            <a:r>
              <a:rPr lang="ja-JP" altLang="en-US" sz="2000" b="1" dirty="0" smtClean="0">
                <a:solidFill>
                  <a:schemeClr val="bg1"/>
                </a:solidFill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</a:rPr>
              <a:t>がわからない</a:t>
            </a:r>
            <a:endParaRPr lang="en-US" altLang="ja-JP" sz="2000" dirty="0">
              <a:solidFill>
                <a:schemeClr val="bg1"/>
              </a:solidFill>
              <a:latin typeface="源真ゴシックP Regular" panose="020B0302020203020207" pitchFamily="50" charset="-128"/>
              <a:ea typeface="源真ゴシックP Regular" panose="020B0302020203020207" pitchFamily="50" charset="-128"/>
              <a:cs typeface="源真ゴシックP Regular" panose="020B0302020203020207" pitchFamily="50" charset="-128"/>
            </a:endParaRPr>
          </a:p>
          <a:p>
            <a:endParaRPr lang="en-US" altLang="ja-JP" dirty="0"/>
          </a:p>
          <a:p>
            <a:endParaRPr lang="en-US" altLang="ja-JP" sz="2000" dirty="0">
              <a:solidFill>
                <a:schemeClr val="bg1"/>
              </a:solidFill>
              <a:latin typeface="源真ゴシックP Regular" panose="020B0302020203020207" pitchFamily="50" charset="-128"/>
              <a:ea typeface="源真ゴシックP Regular" panose="020B0302020203020207" pitchFamily="50" charset="-128"/>
              <a:cs typeface="源真ゴシックP Regular" panose="020B0302020203020207" pitchFamily="50" charset="-128"/>
            </a:endParaRPr>
          </a:p>
          <a:p>
            <a:endParaRPr lang="en-US" altLang="ja-JP" sz="2000" dirty="0" smtClean="0">
              <a:solidFill>
                <a:schemeClr val="bg1"/>
              </a:solidFill>
              <a:latin typeface="源真ゴシックP Regular" panose="020B0302020203020207" pitchFamily="50" charset="-128"/>
              <a:ea typeface="源真ゴシックP Regular" panose="020B0302020203020207" pitchFamily="50" charset="-128"/>
              <a:cs typeface="源真ゴシックP Regular" panose="020B0302020203020207" pitchFamily="50" charset="-128"/>
            </a:endParaRPr>
          </a:p>
          <a:p>
            <a:r>
              <a:rPr lang="en-US" altLang="ja-JP" sz="2000" dirty="0" smtClean="0">
                <a:solidFill>
                  <a:schemeClr val="bg1"/>
                </a:solidFill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</a:rPr>
              <a:t>	</a:t>
            </a:r>
            <a:endParaRPr lang="en-US" altLang="ja-JP" sz="2000" dirty="0">
              <a:solidFill>
                <a:schemeClr val="bg1"/>
              </a:solidFill>
              <a:latin typeface="源真ゴシックP Regular" panose="020B0302020203020207" pitchFamily="50" charset="-128"/>
              <a:ea typeface="源真ゴシックP Regular" panose="020B0302020203020207" pitchFamily="50" charset="-128"/>
              <a:cs typeface="源真ゴシックP Regular" panose="020B0302020203020207" pitchFamily="50" charset="-128"/>
            </a:endParaRPr>
          </a:p>
          <a:p>
            <a:r>
              <a:rPr lang="en-US" altLang="ja-JP" sz="2000" dirty="0" smtClean="0">
                <a:solidFill>
                  <a:schemeClr val="bg1"/>
                </a:solidFill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</a:rPr>
              <a:t>	</a:t>
            </a:r>
          </a:p>
        </p:txBody>
      </p:sp>
      <p:pic>
        <p:nvPicPr>
          <p:cNvPr id="6" name="Picture 5" descr="unity-logo-cut-bottom-red-rgb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8496" y="0"/>
            <a:ext cx="1954144" cy="2436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63949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C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26869"/>
            <a:ext cx="9144000" cy="4416631"/>
          </a:xfrm>
          <a:prstGeom prst="rect">
            <a:avLst/>
          </a:prstGeom>
        </p:spPr>
      </p:pic>
      <p:sp>
        <p:nvSpPr>
          <p:cNvPr id="51" name="Shape 51"/>
          <p:cNvSpPr>
            <a:spLocks noGrp="1"/>
          </p:cNvSpPr>
          <p:nvPr>
            <p:ph type="title"/>
          </p:nvPr>
        </p:nvSpPr>
        <p:spPr>
          <a:xfrm>
            <a:off x="347957" y="192970"/>
            <a:ext cx="8229600" cy="429303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ja-JP" altLang="en-US" sz="2400" dirty="0">
                <a:solidFill>
                  <a:schemeClr val="bg1"/>
                </a:solidFill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</a:rPr>
              <a:t>本来触ることのできないエディター</a:t>
            </a:r>
            <a:r>
              <a:rPr lang="en-US" altLang="ja-JP" sz="2400" dirty="0">
                <a:solidFill>
                  <a:schemeClr val="bg1"/>
                </a:solidFill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</a:rPr>
              <a:t>API</a:t>
            </a:r>
            <a:endParaRPr sz="2400" dirty="0">
              <a:solidFill>
                <a:srgbClr val="FFFFFF"/>
              </a:solidFill>
              <a:latin typeface="源真ゴシック Regular" panose="020B0302020203020207" pitchFamily="50" charset="-128"/>
              <a:ea typeface="源真ゴシック Regular" panose="020B0302020203020207" pitchFamily="50" charset="-128"/>
              <a:cs typeface="源真ゴシック Regular" panose="020B0302020203020207" pitchFamily="50" charset="-128"/>
            </a:endParaRPr>
          </a:p>
        </p:txBody>
      </p:sp>
      <p:pic>
        <p:nvPicPr>
          <p:cNvPr id="6" name="Picture 5" descr="unity-logo-cut-bottom-red-rgb.eps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8496" y="0"/>
            <a:ext cx="1954144" cy="2436224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9155517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C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/>
          </p:cNvSpPr>
          <p:nvPr>
            <p:ph type="title"/>
          </p:nvPr>
        </p:nvSpPr>
        <p:spPr>
          <a:xfrm>
            <a:off x="347957" y="192970"/>
            <a:ext cx="8229600" cy="429303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ja-JP" altLang="en-US" sz="2400" dirty="0">
                <a:solidFill>
                  <a:schemeClr val="bg1"/>
                </a:solidFill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</a:rPr>
              <a:t>本来触ることのできないエディター</a:t>
            </a:r>
            <a:r>
              <a:rPr lang="en-US" altLang="ja-JP" sz="2400" dirty="0">
                <a:solidFill>
                  <a:schemeClr val="bg1"/>
                </a:solidFill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</a:rPr>
              <a:t>API</a:t>
            </a:r>
            <a:endParaRPr sz="2400" dirty="0">
              <a:solidFill>
                <a:srgbClr val="FFFFFF"/>
              </a:solidFill>
              <a:latin typeface="源真ゴシック Regular" panose="020B0302020203020207" pitchFamily="50" charset="-128"/>
              <a:ea typeface="源真ゴシック Regular" panose="020B0302020203020207" pitchFamily="50" charset="-128"/>
              <a:cs typeface="源真ゴシック Regular" panose="020B0302020203020207" pitchFamily="50" charset="-128"/>
            </a:endParaRPr>
          </a:p>
        </p:txBody>
      </p:sp>
      <p:pic>
        <p:nvPicPr>
          <p:cNvPr id="6" name="Picture 5" descr="unity-logo-cut-bottom-red-rgb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8496" y="0"/>
            <a:ext cx="1954144" cy="2436224"/>
          </a:xfrm>
          <a:prstGeom prst="rect">
            <a:avLst/>
          </a:prstGeom>
        </p:spPr>
      </p:pic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347957" y="628214"/>
            <a:ext cx="8626710" cy="4235595"/>
          </a:xfrm>
          <a:ln>
            <a:noFill/>
          </a:ln>
        </p:spPr>
        <p:txBody>
          <a:bodyPr/>
          <a:lstStyle/>
          <a:p>
            <a:endParaRPr lang="en-US" altLang="ja-JP" sz="2000" dirty="0" smtClean="0">
              <a:solidFill>
                <a:schemeClr val="bg1"/>
              </a:solidFill>
              <a:latin typeface="源真ゴシックP Regular" panose="020B0302020203020207" pitchFamily="50" charset="-128"/>
              <a:ea typeface="源真ゴシックP Regular" panose="020B0302020203020207" pitchFamily="50" charset="-128"/>
              <a:cs typeface="源真ゴシックP Regular" panose="020B0302020203020207" pitchFamily="50" charset="-128"/>
            </a:endParaRPr>
          </a:p>
          <a:p>
            <a:r>
              <a:rPr lang="ja-JP" altLang="en-US" sz="2000" dirty="0" smtClean="0">
                <a:solidFill>
                  <a:schemeClr val="bg1"/>
                </a:solidFill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</a:rPr>
              <a:t>アセンブリブラウザとは</a:t>
            </a:r>
            <a:endParaRPr lang="en-US" altLang="ja-JP" sz="2000" dirty="0" smtClean="0">
              <a:solidFill>
                <a:schemeClr val="bg1"/>
              </a:solidFill>
              <a:latin typeface="源真ゴシックP Regular" panose="020B0302020203020207" pitchFamily="50" charset="-128"/>
              <a:ea typeface="源真ゴシックP Regular" panose="020B0302020203020207" pitchFamily="50" charset="-128"/>
              <a:cs typeface="源真ゴシックP Regular" panose="020B0302020203020207" pitchFamily="50" charset="-128"/>
            </a:endParaRPr>
          </a:p>
          <a:p>
            <a:endParaRPr lang="en-US" altLang="ja-JP" sz="2000" dirty="0">
              <a:solidFill>
                <a:schemeClr val="bg1"/>
              </a:solidFill>
              <a:latin typeface="源真ゴシックP Regular" panose="020B0302020203020207" pitchFamily="50" charset="-128"/>
              <a:ea typeface="源真ゴシックP Regular" panose="020B0302020203020207" pitchFamily="50" charset="-128"/>
              <a:cs typeface="源真ゴシックP Regular" panose="020B0302020203020207" pitchFamily="50" charset="-128"/>
            </a:endParaRPr>
          </a:p>
          <a:p>
            <a:r>
              <a:rPr lang="en-US" altLang="ja-JP" sz="2000" dirty="0" smtClean="0">
                <a:solidFill>
                  <a:schemeClr val="bg1"/>
                </a:solidFill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</a:rPr>
              <a:t>	</a:t>
            </a:r>
            <a:r>
              <a:rPr lang="ja-JP" altLang="en-US" sz="2000" dirty="0" smtClean="0">
                <a:solidFill>
                  <a:schemeClr val="bg1"/>
                </a:solidFill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</a:rPr>
              <a:t>アセンブリをデコンパイルして可読性の高いコードを生成</a:t>
            </a:r>
            <a:endParaRPr lang="en-US" altLang="ja-JP" sz="2000" dirty="0" smtClean="0">
              <a:solidFill>
                <a:schemeClr val="bg1"/>
              </a:solidFill>
              <a:latin typeface="源真ゴシックP Regular" panose="020B0302020203020207" pitchFamily="50" charset="-128"/>
              <a:ea typeface="源真ゴシックP Regular" panose="020B0302020203020207" pitchFamily="50" charset="-128"/>
              <a:cs typeface="源真ゴシックP Regular" panose="020B0302020203020207" pitchFamily="50" charset="-128"/>
            </a:endParaRPr>
          </a:p>
          <a:p>
            <a:r>
              <a:rPr lang="en-US" altLang="ja-JP" sz="2000" dirty="0">
                <a:solidFill>
                  <a:schemeClr val="bg1"/>
                </a:solidFill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</a:rPr>
              <a:t>	</a:t>
            </a:r>
            <a:r>
              <a:rPr lang="ja-JP" altLang="en-US" sz="2000" dirty="0">
                <a:solidFill>
                  <a:schemeClr val="bg1"/>
                </a:solidFill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</a:rPr>
              <a:t>階層構</a:t>
            </a:r>
            <a:r>
              <a:rPr lang="ja-JP" altLang="en-US" sz="2000" dirty="0" smtClean="0">
                <a:solidFill>
                  <a:schemeClr val="bg1"/>
                </a:solidFill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</a:rPr>
              <a:t>造をツリー状に表示できる</a:t>
            </a:r>
            <a:endParaRPr lang="en-US" altLang="ja-JP" sz="2000" dirty="0" smtClean="0">
              <a:solidFill>
                <a:schemeClr val="bg1"/>
              </a:solidFill>
              <a:latin typeface="源真ゴシックP Regular" panose="020B0302020203020207" pitchFamily="50" charset="-128"/>
              <a:ea typeface="源真ゴシックP Regular" panose="020B0302020203020207" pitchFamily="50" charset="-128"/>
              <a:cs typeface="源真ゴシックP Regular" panose="020B0302020203020207" pitchFamily="50" charset="-128"/>
            </a:endParaRPr>
          </a:p>
          <a:p>
            <a:r>
              <a:rPr lang="en-US" altLang="ja-JP" sz="2000" dirty="0">
                <a:solidFill>
                  <a:schemeClr val="bg1"/>
                </a:solidFill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</a:rPr>
              <a:t>	</a:t>
            </a:r>
            <a:r>
              <a:rPr lang="ja-JP" altLang="en-US" sz="2000" dirty="0">
                <a:solidFill>
                  <a:schemeClr val="bg1"/>
                </a:solidFill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</a:rPr>
              <a:t>クラ</a:t>
            </a:r>
            <a:r>
              <a:rPr lang="ja-JP" altLang="en-US" sz="2000" dirty="0" smtClean="0">
                <a:solidFill>
                  <a:schemeClr val="bg1"/>
                </a:solidFill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</a:rPr>
              <a:t>スの検索</a:t>
            </a:r>
            <a:endParaRPr lang="en-US" altLang="ja-JP" sz="2000" dirty="0" smtClean="0">
              <a:solidFill>
                <a:schemeClr val="bg1"/>
              </a:solidFill>
              <a:latin typeface="源真ゴシックP Regular" panose="020B0302020203020207" pitchFamily="50" charset="-128"/>
              <a:ea typeface="源真ゴシックP Regular" panose="020B0302020203020207" pitchFamily="50" charset="-128"/>
              <a:cs typeface="源真ゴシックP Regular" panose="020B0302020203020207" pitchFamily="50" charset="-128"/>
            </a:endParaRPr>
          </a:p>
          <a:p>
            <a:r>
              <a:rPr lang="en-US" altLang="ja-JP" sz="2000" dirty="0">
                <a:solidFill>
                  <a:schemeClr val="bg1"/>
                </a:solidFill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</a:rPr>
              <a:t>	</a:t>
            </a:r>
            <a:r>
              <a:rPr lang="ja-JP" altLang="en-US" sz="2000" dirty="0" smtClean="0">
                <a:solidFill>
                  <a:schemeClr val="bg1"/>
                </a:solidFill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</a:rPr>
              <a:t>シンタックスハイライト</a:t>
            </a:r>
            <a:endParaRPr lang="en-US" altLang="ja-JP" sz="2000" dirty="0" smtClean="0">
              <a:solidFill>
                <a:schemeClr val="bg1"/>
              </a:solidFill>
              <a:latin typeface="源真ゴシックP Regular" panose="020B0302020203020207" pitchFamily="50" charset="-128"/>
              <a:ea typeface="源真ゴシックP Regular" panose="020B0302020203020207" pitchFamily="50" charset="-128"/>
              <a:cs typeface="源真ゴシックP Regular" panose="020B0302020203020207" pitchFamily="50" charset="-128"/>
            </a:endParaRPr>
          </a:p>
          <a:p>
            <a:endParaRPr lang="en-US" altLang="ja-JP" sz="2000" dirty="0">
              <a:solidFill>
                <a:schemeClr val="bg1"/>
              </a:solidFill>
              <a:latin typeface="源真ゴシックP Regular" panose="020B0302020203020207" pitchFamily="50" charset="-128"/>
              <a:ea typeface="源真ゴシックP Regular" panose="020B0302020203020207" pitchFamily="50" charset="-128"/>
              <a:cs typeface="源真ゴシックP Regular" panose="020B0302020203020207" pitchFamily="50" charset="-128"/>
            </a:endParaRPr>
          </a:p>
          <a:p>
            <a:r>
              <a:rPr lang="ja-JP" altLang="en-US" sz="2000" dirty="0" smtClean="0">
                <a:solidFill>
                  <a:schemeClr val="bg1"/>
                </a:solidFill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</a:rPr>
              <a:t>アセンブリブラウザ（デコンパイラ）は様々なソフトに実装されている</a:t>
            </a:r>
            <a:endParaRPr lang="en-US" altLang="ja-JP" sz="2000" dirty="0" smtClean="0">
              <a:solidFill>
                <a:schemeClr val="bg1"/>
              </a:solidFill>
              <a:latin typeface="源真ゴシックP Regular" panose="020B0302020203020207" pitchFamily="50" charset="-128"/>
              <a:ea typeface="源真ゴシックP Regular" panose="020B0302020203020207" pitchFamily="50" charset="-128"/>
              <a:cs typeface="源真ゴシックP Regular" panose="020B0302020203020207" pitchFamily="50" charset="-128"/>
            </a:endParaRPr>
          </a:p>
          <a:p>
            <a:endParaRPr lang="en-US" altLang="ja-JP" sz="2000" dirty="0" smtClean="0">
              <a:solidFill>
                <a:schemeClr val="bg1"/>
              </a:solidFill>
              <a:latin typeface="源真ゴシックP Regular" panose="020B0302020203020207" pitchFamily="50" charset="-128"/>
              <a:ea typeface="源真ゴシックP Regular" panose="020B0302020203020207" pitchFamily="50" charset="-128"/>
              <a:cs typeface="源真ゴシックP Regular" panose="020B0302020203020207" pitchFamily="50" charset="-128"/>
            </a:endParaRPr>
          </a:p>
          <a:p>
            <a:r>
              <a:rPr lang="en-US" altLang="ja-JP" sz="2000" dirty="0">
                <a:solidFill>
                  <a:schemeClr val="bg1"/>
                </a:solidFill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</a:rPr>
              <a:t>	</a:t>
            </a:r>
            <a:r>
              <a:rPr lang="en-US" altLang="ja-JP" sz="2000" dirty="0" err="1" smtClean="0">
                <a:solidFill>
                  <a:schemeClr val="bg1"/>
                </a:solidFill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</a:rPr>
              <a:t>Monodevelop</a:t>
            </a:r>
            <a:r>
              <a:rPr lang="ja-JP" altLang="en-US" sz="2000" dirty="0" smtClean="0">
                <a:solidFill>
                  <a:schemeClr val="bg1"/>
                </a:solidFill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</a:rPr>
              <a:t>、 </a:t>
            </a:r>
            <a:r>
              <a:rPr lang="en-US" altLang="ja-JP" sz="2000" dirty="0" err="1" smtClean="0">
                <a:solidFill>
                  <a:schemeClr val="bg1"/>
                </a:solidFill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</a:rPr>
              <a:t>Resharper</a:t>
            </a:r>
            <a:r>
              <a:rPr lang="ja-JP" altLang="en-US" sz="2000" dirty="0" smtClean="0">
                <a:solidFill>
                  <a:schemeClr val="bg1"/>
                </a:solidFill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</a:rPr>
              <a:t>、 </a:t>
            </a:r>
            <a:r>
              <a:rPr lang="en-US" altLang="ja-JP" sz="2000" dirty="0" err="1" smtClean="0">
                <a:solidFill>
                  <a:schemeClr val="bg1"/>
                </a:solidFill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</a:rPr>
              <a:t>dotPeek</a:t>
            </a:r>
            <a:r>
              <a:rPr lang="ja-JP" altLang="en-US" sz="2000" dirty="0" smtClean="0">
                <a:solidFill>
                  <a:schemeClr val="bg1"/>
                </a:solidFill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</a:rPr>
              <a:t>、 </a:t>
            </a:r>
            <a:r>
              <a:rPr lang="en-US" altLang="ja-JP" sz="2000" dirty="0" err="1" smtClean="0">
                <a:solidFill>
                  <a:schemeClr val="bg1"/>
                </a:solidFill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</a:rPr>
              <a:t>ILSpy</a:t>
            </a:r>
            <a:r>
              <a:rPr lang="en-US" altLang="ja-JP" sz="2000" dirty="0" smtClean="0">
                <a:solidFill>
                  <a:schemeClr val="bg1"/>
                </a:solidFill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</a:rPr>
              <a:t> ...</a:t>
            </a:r>
          </a:p>
          <a:p>
            <a:r>
              <a:rPr lang="en-US" altLang="ja-JP" sz="2000" dirty="0">
                <a:solidFill>
                  <a:schemeClr val="bg1"/>
                </a:solidFill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</a:rPr>
              <a:t>	</a:t>
            </a:r>
            <a:r>
              <a:rPr lang="en-US" altLang="ja-JP" sz="2000" dirty="0" smtClean="0">
                <a:solidFill>
                  <a:schemeClr val="bg1"/>
                </a:solidFill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351719309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C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0" y="1721555"/>
            <a:ext cx="9144000" cy="5102207"/>
          </a:xfrm>
          <a:prstGeom prst="rect">
            <a:avLst/>
          </a:prstGeom>
        </p:spPr>
      </p:pic>
      <p:sp>
        <p:nvSpPr>
          <p:cNvPr id="51" name="Shape 51"/>
          <p:cNvSpPr>
            <a:spLocks noGrp="1"/>
          </p:cNvSpPr>
          <p:nvPr>
            <p:ph type="title"/>
          </p:nvPr>
        </p:nvSpPr>
        <p:spPr>
          <a:xfrm>
            <a:off x="347957" y="192970"/>
            <a:ext cx="8229600" cy="429303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ja-JP" altLang="en-US" sz="2400" dirty="0">
                <a:solidFill>
                  <a:schemeClr val="bg1"/>
                </a:solidFill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</a:rPr>
              <a:t>本来触ることのできないエディター</a:t>
            </a:r>
            <a:r>
              <a:rPr lang="en-US" altLang="ja-JP" sz="2400" dirty="0">
                <a:solidFill>
                  <a:schemeClr val="bg1"/>
                </a:solidFill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</a:rPr>
              <a:t>API</a:t>
            </a:r>
            <a:endParaRPr sz="2400" dirty="0">
              <a:solidFill>
                <a:srgbClr val="FFFFFF"/>
              </a:solidFill>
              <a:latin typeface="源真ゴシック Regular" panose="020B0302020203020207" pitchFamily="50" charset="-128"/>
              <a:ea typeface="源真ゴシック Regular" panose="020B0302020203020207" pitchFamily="50" charset="-128"/>
              <a:cs typeface="源真ゴシック Regular" panose="020B0302020203020207" pitchFamily="50" charset="-128"/>
            </a:endParaRPr>
          </a:p>
        </p:txBody>
      </p:sp>
      <p:pic>
        <p:nvPicPr>
          <p:cNvPr id="6" name="Picture 5" descr="unity-logo-cut-bottom-red-rgb.eps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8496" y="0"/>
            <a:ext cx="1954144" cy="2436224"/>
          </a:xfrm>
          <a:prstGeom prst="rect">
            <a:avLst/>
          </a:prstGeom>
        </p:spPr>
      </p:pic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347957" y="628214"/>
            <a:ext cx="8626710" cy="4235595"/>
          </a:xfrm>
          <a:ln>
            <a:noFill/>
          </a:ln>
        </p:spPr>
        <p:txBody>
          <a:bodyPr/>
          <a:lstStyle/>
          <a:p>
            <a:endParaRPr lang="en-US" altLang="ja-JP" sz="2000" dirty="0" smtClean="0">
              <a:solidFill>
                <a:schemeClr val="bg1"/>
              </a:solidFill>
              <a:latin typeface="源真ゴシックP Regular" panose="020B0302020203020207" pitchFamily="50" charset="-128"/>
              <a:ea typeface="源真ゴシックP Regular" panose="020B0302020203020207" pitchFamily="50" charset="-128"/>
              <a:cs typeface="源真ゴシックP Regular" panose="020B0302020203020207" pitchFamily="50" charset="-128"/>
            </a:endParaRPr>
          </a:p>
          <a:p>
            <a:r>
              <a:rPr lang="en-US" altLang="ja-JP" sz="2000" dirty="0" err="1" smtClean="0">
                <a:solidFill>
                  <a:schemeClr val="bg1"/>
                </a:solidFill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</a:rPr>
              <a:t>EditorGUI</a:t>
            </a:r>
            <a:r>
              <a:rPr lang="ja-JP" altLang="en-US" sz="2000" dirty="0" smtClean="0">
                <a:solidFill>
                  <a:schemeClr val="bg1"/>
                </a:solidFill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</a:rPr>
              <a:t>を見たり</a:t>
            </a:r>
            <a:r>
              <a:rPr lang="en-US" altLang="ja-JP" sz="2000" dirty="0" smtClean="0">
                <a:solidFill>
                  <a:schemeClr val="bg1"/>
                </a:solidFill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</a:rPr>
              <a:t>...</a:t>
            </a:r>
          </a:p>
          <a:p>
            <a:endParaRPr lang="en-US" altLang="ja-JP" sz="2000" dirty="0">
              <a:solidFill>
                <a:schemeClr val="bg1"/>
              </a:solidFill>
              <a:latin typeface="源真ゴシックP Regular" panose="020B0302020203020207" pitchFamily="50" charset="-128"/>
              <a:ea typeface="源真ゴシックP Regular" panose="020B0302020203020207" pitchFamily="50" charset="-128"/>
              <a:cs typeface="源真ゴシックP Regular" panose="020B0302020203020207" pitchFamily="50" charset="-128"/>
            </a:endParaRPr>
          </a:p>
          <a:p>
            <a:r>
              <a:rPr lang="en-US" altLang="ja-JP" sz="2000" dirty="0">
                <a:solidFill>
                  <a:schemeClr val="bg1"/>
                </a:solidFill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</a:rPr>
              <a:t>	</a:t>
            </a:r>
            <a:r>
              <a:rPr lang="en-US" altLang="ja-JP" sz="2000" dirty="0" smtClean="0">
                <a:solidFill>
                  <a:schemeClr val="bg1"/>
                </a:solidFill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9805705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C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560" t="49674"/>
          <a:stretch/>
        </p:blipFill>
        <p:spPr>
          <a:xfrm>
            <a:off x="0" y="1721555"/>
            <a:ext cx="9152640" cy="3372467"/>
          </a:xfrm>
          <a:prstGeom prst="rect">
            <a:avLst/>
          </a:prstGeom>
        </p:spPr>
      </p:pic>
      <p:sp>
        <p:nvSpPr>
          <p:cNvPr id="51" name="Shape 51"/>
          <p:cNvSpPr>
            <a:spLocks noGrp="1"/>
          </p:cNvSpPr>
          <p:nvPr>
            <p:ph type="title"/>
          </p:nvPr>
        </p:nvSpPr>
        <p:spPr>
          <a:xfrm>
            <a:off x="347957" y="192970"/>
            <a:ext cx="8229600" cy="429303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ja-JP" altLang="en-US" sz="2400" dirty="0">
                <a:solidFill>
                  <a:schemeClr val="bg1"/>
                </a:solidFill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</a:rPr>
              <a:t>本来触ることのできないエディター</a:t>
            </a:r>
            <a:r>
              <a:rPr lang="en-US" altLang="ja-JP" sz="2400" dirty="0">
                <a:solidFill>
                  <a:schemeClr val="bg1"/>
                </a:solidFill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</a:rPr>
              <a:t>API</a:t>
            </a:r>
            <a:endParaRPr sz="2400" dirty="0">
              <a:solidFill>
                <a:srgbClr val="FFFFFF"/>
              </a:solidFill>
              <a:latin typeface="源真ゴシック Regular" panose="020B0302020203020207" pitchFamily="50" charset="-128"/>
              <a:ea typeface="源真ゴシック Regular" panose="020B0302020203020207" pitchFamily="50" charset="-128"/>
              <a:cs typeface="源真ゴシック Regular" panose="020B0302020203020207" pitchFamily="50" charset="-128"/>
            </a:endParaRPr>
          </a:p>
        </p:txBody>
      </p:sp>
      <p:pic>
        <p:nvPicPr>
          <p:cNvPr id="6" name="Picture 5" descr="unity-logo-cut-bottom-red-rgb.eps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8496" y="0"/>
            <a:ext cx="1954144" cy="2436224"/>
          </a:xfrm>
          <a:prstGeom prst="rect">
            <a:avLst/>
          </a:prstGeom>
        </p:spPr>
      </p:pic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347957" y="628214"/>
            <a:ext cx="8626710" cy="4235595"/>
          </a:xfrm>
          <a:ln>
            <a:noFill/>
          </a:ln>
        </p:spPr>
        <p:txBody>
          <a:bodyPr/>
          <a:lstStyle/>
          <a:p>
            <a:endParaRPr lang="en-US" altLang="ja-JP" sz="2000" dirty="0" smtClean="0">
              <a:solidFill>
                <a:schemeClr val="bg1"/>
              </a:solidFill>
              <a:latin typeface="源真ゴシックP Regular" panose="020B0302020203020207" pitchFamily="50" charset="-128"/>
              <a:ea typeface="源真ゴシックP Regular" panose="020B0302020203020207" pitchFamily="50" charset="-128"/>
              <a:cs typeface="源真ゴシックP Regular" panose="020B0302020203020207" pitchFamily="50" charset="-128"/>
            </a:endParaRPr>
          </a:p>
          <a:p>
            <a:r>
              <a:rPr lang="en-US" altLang="ja-JP" sz="2000" dirty="0" err="1" smtClean="0">
                <a:solidFill>
                  <a:schemeClr val="bg1"/>
                </a:solidFill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</a:rPr>
              <a:t>UnityEditorInternal</a:t>
            </a:r>
            <a:r>
              <a:rPr lang="en-US" altLang="ja-JP" sz="2000" dirty="0" smtClean="0">
                <a:solidFill>
                  <a:schemeClr val="bg1"/>
                </a:solidFill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</a:rPr>
              <a:t> </a:t>
            </a:r>
            <a:r>
              <a:rPr lang="ja-JP" altLang="en-US" sz="2000" dirty="0" smtClean="0">
                <a:solidFill>
                  <a:schemeClr val="bg1"/>
                </a:solidFill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</a:rPr>
              <a:t>を見たり</a:t>
            </a:r>
            <a:r>
              <a:rPr lang="en-US" altLang="ja-JP" sz="2000" dirty="0" smtClean="0">
                <a:solidFill>
                  <a:schemeClr val="bg1"/>
                </a:solidFill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</a:rPr>
              <a:t>...</a:t>
            </a:r>
          </a:p>
          <a:p>
            <a:endParaRPr lang="en-US" altLang="ja-JP" sz="2000" dirty="0">
              <a:solidFill>
                <a:schemeClr val="bg1"/>
              </a:solidFill>
              <a:latin typeface="源真ゴシックP Regular" panose="020B0302020203020207" pitchFamily="50" charset="-128"/>
              <a:ea typeface="源真ゴシックP Regular" panose="020B0302020203020207" pitchFamily="50" charset="-128"/>
              <a:cs typeface="源真ゴシックP Regular" panose="020B0302020203020207" pitchFamily="50" charset="-128"/>
            </a:endParaRPr>
          </a:p>
          <a:p>
            <a:r>
              <a:rPr lang="en-US" altLang="ja-JP" sz="2000" dirty="0">
                <a:solidFill>
                  <a:schemeClr val="bg1"/>
                </a:solidFill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</a:rPr>
              <a:t>	</a:t>
            </a:r>
            <a:r>
              <a:rPr lang="en-US" altLang="ja-JP" sz="2000" dirty="0" smtClean="0">
                <a:solidFill>
                  <a:schemeClr val="bg1"/>
                </a:solidFill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92069169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C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/>
          </p:cNvSpPr>
          <p:nvPr>
            <p:ph type="title"/>
          </p:nvPr>
        </p:nvSpPr>
        <p:spPr>
          <a:xfrm>
            <a:off x="347957" y="192970"/>
            <a:ext cx="8229600" cy="429303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altLang="ja-JP" sz="2400" dirty="0" smtClean="0">
                <a:solidFill>
                  <a:srgbClr val="FFFFFF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Sprite </a:t>
            </a:r>
            <a:r>
              <a:rPr lang="ja-JP" altLang="en-US" sz="2400" dirty="0" smtClean="0">
                <a:solidFill>
                  <a:srgbClr val="FFFFFF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アニメーションの作成 </a:t>
            </a:r>
            <a:r>
              <a:rPr lang="en-US" altLang="ja-JP" sz="2400" dirty="0" smtClean="0">
                <a:solidFill>
                  <a:srgbClr val="FFFFFF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- Unity 5</a:t>
            </a:r>
            <a:endParaRPr sz="2400" dirty="0">
              <a:solidFill>
                <a:srgbClr val="FFFFFF"/>
              </a:solidFill>
              <a:latin typeface="源真ゴシック Regular" panose="020B0302020203020207" pitchFamily="50" charset="-128"/>
              <a:ea typeface="源真ゴシック Regular" panose="020B0302020203020207" pitchFamily="50" charset="-128"/>
              <a:cs typeface="源真ゴシック Regular" panose="020B0302020203020207" pitchFamily="50" charset="-128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7957" y="511396"/>
            <a:ext cx="8626710" cy="4235595"/>
          </a:xfrm>
        </p:spPr>
        <p:txBody>
          <a:bodyPr/>
          <a:lstStyle/>
          <a:p>
            <a:endParaRPr lang="en-US" altLang="ja-JP" sz="2000" dirty="0" smtClean="0">
              <a:solidFill>
                <a:schemeClr val="bg1"/>
              </a:solidFill>
              <a:latin typeface="源真ゴシック Regular" panose="020B0302020203020207" pitchFamily="50" charset="-128"/>
              <a:ea typeface="源真ゴシック Regular" panose="020B0302020203020207" pitchFamily="50" charset="-128"/>
              <a:cs typeface="源真ゴシック Regular" panose="020B0302020203020207" pitchFamily="50" charset="-128"/>
            </a:endParaRPr>
          </a:p>
          <a:p>
            <a:r>
              <a:rPr lang="en-US" altLang="ja-JP" sz="2000" dirty="0" smtClean="0">
                <a:solidFill>
                  <a:schemeClr val="bg1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Unity5.1 </a:t>
            </a:r>
            <a:r>
              <a:rPr lang="ja-JP" altLang="en-US" sz="2000" dirty="0" smtClean="0">
                <a:solidFill>
                  <a:schemeClr val="bg1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では</a:t>
            </a:r>
            <a:r>
              <a:rPr lang="ja-JP" altLang="en-US" sz="2000" dirty="0">
                <a:solidFill>
                  <a:schemeClr val="bg1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スプライト</a:t>
            </a:r>
            <a:r>
              <a:rPr lang="ja-JP" altLang="en-US" sz="2000" dirty="0" smtClean="0">
                <a:solidFill>
                  <a:schemeClr val="bg1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を選択して</a:t>
            </a:r>
            <a:r>
              <a:rPr lang="en-US" altLang="ja-JP" sz="2000" dirty="0" err="1" smtClean="0">
                <a:solidFill>
                  <a:schemeClr val="bg1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AnimationClip</a:t>
            </a:r>
            <a:r>
              <a:rPr lang="ja-JP" altLang="en-US" sz="2000" dirty="0" smtClean="0">
                <a:solidFill>
                  <a:schemeClr val="bg1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作成</a:t>
            </a:r>
            <a:endParaRPr lang="en-US" altLang="ja-JP" sz="2000" dirty="0">
              <a:solidFill>
                <a:schemeClr val="bg1"/>
              </a:solidFill>
              <a:latin typeface="源真ゴシック Regular" panose="020B0302020203020207" pitchFamily="50" charset="-128"/>
              <a:ea typeface="源真ゴシック Regular" panose="020B0302020203020207" pitchFamily="50" charset="-128"/>
              <a:cs typeface="源真ゴシック Regular" panose="020B0302020203020207" pitchFamily="50" charset="-128"/>
            </a:endParaRPr>
          </a:p>
        </p:txBody>
      </p:sp>
      <p:pic>
        <p:nvPicPr>
          <p:cNvPr id="6" name="Picture 5" descr="unity-logo-cut-bottom-red-rgb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8496" y="0"/>
            <a:ext cx="1954144" cy="243622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24"/>
          <a:stretch/>
        </p:blipFill>
        <p:spPr>
          <a:xfrm>
            <a:off x="1211912" y="1371485"/>
            <a:ext cx="650169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26071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C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32707" y="1654034"/>
            <a:ext cx="12576707" cy="6651767"/>
          </a:xfrm>
          <a:prstGeom prst="rect">
            <a:avLst/>
          </a:prstGeom>
        </p:spPr>
      </p:pic>
      <p:sp>
        <p:nvSpPr>
          <p:cNvPr id="51" name="Shape 51"/>
          <p:cNvSpPr>
            <a:spLocks noGrp="1"/>
          </p:cNvSpPr>
          <p:nvPr>
            <p:ph type="title"/>
          </p:nvPr>
        </p:nvSpPr>
        <p:spPr>
          <a:xfrm>
            <a:off x="347957" y="192970"/>
            <a:ext cx="8229600" cy="429303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ja-JP" altLang="en-US" sz="2400" dirty="0">
                <a:solidFill>
                  <a:schemeClr val="bg1"/>
                </a:solidFill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</a:rPr>
              <a:t>本来触ることのできないエディター</a:t>
            </a:r>
            <a:r>
              <a:rPr lang="en-US" altLang="ja-JP" sz="2400" dirty="0">
                <a:solidFill>
                  <a:schemeClr val="bg1"/>
                </a:solidFill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</a:rPr>
              <a:t>API</a:t>
            </a:r>
            <a:endParaRPr sz="2400" dirty="0">
              <a:solidFill>
                <a:srgbClr val="FFFFFF"/>
              </a:solidFill>
              <a:latin typeface="源真ゴシック Regular" panose="020B0302020203020207" pitchFamily="50" charset="-128"/>
              <a:ea typeface="源真ゴシック Regular" panose="020B0302020203020207" pitchFamily="50" charset="-128"/>
              <a:cs typeface="源真ゴシック Regular" panose="020B0302020203020207" pitchFamily="50" charset="-128"/>
            </a:endParaRPr>
          </a:p>
        </p:txBody>
      </p:sp>
      <p:pic>
        <p:nvPicPr>
          <p:cNvPr id="6" name="Picture 5" descr="unity-logo-cut-bottom-red-rgb.eps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8496" y="0"/>
            <a:ext cx="1954144" cy="2436224"/>
          </a:xfrm>
          <a:prstGeom prst="rect">
            <a:avLst/>
          </a:prstGeom>
        </p:spPr>
      </p:pic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347957" y="628214"/>
            <a:ext cx="8626710" cy="4235595"/>
          </a:xfrm>
          <a:ln>
            <a:noFill/>
          </a:ln>
        </p:spPr>
        <p:txBody>
          <a:bodyPr/>
          <a:lstStyle/>
          <a:p>
            <a:endParaRPr lang="en-US" altLang="ja-JP" sz="2000" dirty="0" smtClean="0">
              <a:solidFill>
                <a:schemeClr val="bg1"/>
              </a:solidFill>
              <a:latin typeface="源真ゴシックP Regular" panose="020B0302020203020207" pitchFamily="50" charset="-128"/>
              <a:ea typeface="源真ゴシックP Regular" panose="020B0302020203020207" pitchFamily="50" charset="-128"/>
              <a:cs typeface="源真ゴシックP Regular" panose="020B0302020203020207" pitchFamily="50" charset="-128"/>
            </a:endParaRPr>
          </a:p>
          <a:p>
            <a:r>
              <a:rPr lang="en-US" altLang="ja-JP" sz="2000" dirty="0" err="1" smtClean="0">
                <a:solidFill>
                  <a:schemeClr val="bg1"/>
                </a:solidFill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</a:rPr>
              <a:t>UnityEditor.Graphs</a:t>
            </a:r>
            <a:r>
              <a:rPr lang="en-US" altLang="ja-JP" sz="2000" dirty="0" smtClean="0">
                <a:solidFill>
                  <a:schemeClr val="bg1"/>
                </a:solidFill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</a:rPr>
              <a:t> </a:t>
            </a:r>
            <a:r>
              <a:rPr lang="ja-JP" altLang="en-US" sz="2000" dirty="0" smtClean="0">
                <a:solidFill>
                  <a:schemeClr val="bg1"/>
                </a:solidFill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</a:rPr>
              <a:t>を見</a:t>
            </a:r>
            <a:r>
              <a:rPr lang="en-US" altLang="ja-JP" sz="2000" dirty="0" smtClean="0">
                <a:solidFill>
                  <a:schemeClr val="bg1"/>
                </a:solidFill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</a:rPr>
              <a:t>...</a:t>
            </a:r>
            <a:r>
              <a:rPr lang="ja-JP" altLang="en-US" sz="2000" dirty="0" smtClean="0">
                <a:solidFill>
                  <a:schemeClr val="bg1"/>
                </a:solidFill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</a:rPr>
              <a:t>なんだこれ</a:t>
            </a:r>
            <a:endParaRPr lang="en-US" altLang="ja-JP" sz="2000" dirty="0" smtClean="0">
              <a:solidFill>
                <a:schemeClr val="bg1"/>
              </a:solidFill>
              <a:latin typeface="源真ゴシックP Regular" panose="020B0302020203020207" pitchFamily="50" charset="-128"/>
              <a:ea typeface="源真ゴシックP Regular" panose="020B0302020203020207" pitchFamily="50" charset="-128"/>
              <a:cs typeface="源真ゴシックP Regular" panose="020B0302020203020207" pitchFamily="50" charset="-128"/>
            </a:endParaRPr>
          </a:p>
          <a:p>
            <a:endParaRPr lang="en-US" altLang="ja-JP" sz="2000" dirty="0">
              <a:solidFill>
                <a:schemeClr val="bg1"/>
              </a:solidFill>
              <a:latin typeface="源真ゴシックP Regular" panose="020B0302020203020207" pitchFamily="50" charset="-128"/>
              <a:ea typeface="源真ゴシックP Regular" panose="020B0302020203020207" pitchFamily="50" charset="-128"/>
              <a:cs typeface="源真ゴシックP Regular" panose="020B0302020203020207" pitchFamily="50" charset="-128"/>
            </a:endParaRPr>
          </a:p>
          <a:p>
            <a:r>
              <a:rPr lang="en-US" altLang="ja-JP" sz="2000" dirty="0">
                <a:solidFill>
                  <a:schemeClr val="bg1"/>
                </a:solidFill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</a:rPr>
              <a:t>	</a:t>
            </a:r>
            <a:r>
              <a:rPr lang="en-US" altLang="ja-JP" sz="2000" dirty="0" smtClean="0">
                <a:solidFill>
                  <a:schemeClr val="bg1"/>
                </a:solidFill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364534756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C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60183"/>
            <a:ext cx="9152640" cy="3583317"/>
          </a:xfrm>
          <a:prstGeom prst="rect">
            <a:avLst/>
          </a:prstGeom>
        </p:spPr>
      </p:pic>
      <p:sp>
        <p:nvSpPr>
          <p:cNvPr id="51" name="Shape 51"/>
          <p:cNvSpPr>
            <a:spLocks noGrp="1"/>
          </p:cNvSpPr>
          <p:nvPr>
            <p:ph type="title"/>
          </p:nvPr>
        </p:nvSpPr>
        <p:spPr>
          <a:xfrm>
            <a:off x="347957" y="192970"/>
            <a:ext cx="8229600" cy="429303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altLang="ja-JP" sz="2400" dirty="0" err="1" smtClean="0">
                <a:solidFill>
                  <a:schemeClr val="bg1"/>
                </a:solidFill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</a:rPr>
              <a:t>UnityEditor.Graphs</a:t>
            </a:r>
            <a:r>
              <a:rPr lang="en-US" altLang="ja-JP" sz="2400" dirty="0" smtClean="0">
                <a:solidFill>
                  <a:schemeClr val="bg1"/>
                </a:solidFill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</a:rPr>
              <a:t> </a:t>
            </a:r>
            <a:r>
              <a:rPr lang="ja-JP" altLang="en-US" sz="2400" dirty="0" smtClean="0">
                <a:solidFill>
                  <a:schemeClr val="bg1"/>
                </a:solidFill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</a:rPr>
              <a:t>について</a:t>
            </a:r>
            <a:endParaRPr sz="2400" dirty="0">
              <a:solidFill>
                <a:srgbClr val="FFFFFF"/>
              </a:solidFill>
              <a:latin typeface="源真ゴシック Regular" panose="020B0302020203020207" pitchFamily="50" charset="-128"/>
              <a:ea typeface="源真ゴシック Regular" panose="020B0302020203020207" pitchFamily="50" charset="-128"/>
              <a:cs typeface="源真ゴシック Regular" panose="020B0302020203020207" pitchFamily="50" charset="-128"/>
            </a:endParaRPr>
          </a:p>
        </p:txBody>
      </p:sp>
      <p:pic>
        <p:nvPicPr>
          <p:cNvPr id="6" name="Picture 5" descr="unity-logo-cut-bottom-red-rgb.eps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8496" y="0"/>
            <a:ext cx="1954144" cy="2436224"/>
          </a:xfrm>
          <a:prstGeom prst="rect">
            <a:avLst/>
          </a:prstGeom>
        </p:spPr>
      </p:pic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347957" y="628214"/>
            <a:ext cx="8626710" cy="4235595"/>
          </a:xfrm>
          <a:ln>
            <a:noFill/>
          </a:ln>
        </p:spPr>
        <p:txBody>
          <a:bodyPr/>
          <a:lstStyle/>
          <a:p>
            <a:endParaRPr lang="en-US" altLang="ja-JP" sz="2000" dirty="0" smtClean="0">
              <a:solidFill>
                <a:schemeClr val="bg1"/>
              </a:solidFill>
              <a:latin typeface="源真ゴシックP Regular" panose="020B0302020203020207" pitchFamily="50" charset="-128"/>
              <a:ea typeface="源真ゴシックP Regular" panose="020B0302020203020207" pitchFamily="50" charset="-128"/>
              <a:cs typeface="源真ゴシックP Regular" panose="020B0302020203020207" pitchFamily="50" charset="-128"/>
            </a:endParaRPr>
          </a:p>
          <a:p>
            <a:r>
              <a:rPr lang="en-US" altLang="ja-JP" sz="2000" dirty="0" err="1" smtClean="0">
                <a:solidFill>
                  <a:schemeClr val="bg1"/>
                </a:solidFill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</a:rPr>
              <a:t>UnityEditor.Graphs</a:t>
            </a:r>
            <a:r>
              <a:rPr lang="en-US" altLang="ja-JP" sz="2000" dirty="0" smtClean="0">
                <a:solidFill>
                  <a:schemeClr val="bg1"/>
                </a:solidFill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</a:rPr>
              <a:t> </a:t>
            </a:r>
            <a:r>
              <a:rPr lang="ja-JP" altLang="en-US" sz="2000" dirty="0" smtClean="0">
                <a:solidFill>
                  <a:schemeClr val="bg1"/>
                </a:solidFill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</a:rPr>
              <a:t>はアニメーターで使われているライブラリ</a:t>
            </a:r>
            <a:endParaRPr lang="en-US" altLang="ja-JP" sz="2000" dirty="0" smtClean="0">
              <a:solidFill>
                <a:schemeClr val="bg1"/>
              </a:solidFill>
              <a:latin typeface="源真ゴシックP Regular" panose="020B0302020203020207" pitchFamily="50" charset="-128"/>
              <a:ea typeface="源真ゴシックP Regular" panose="020B0302020203020207" pitchFamily="50" charset="-128"/>
              <a:cs typeface="源真ゴシックP Regular" panose="020B0302020203020207" pitchFamily="50" charset="-128"/>
            </a:endParaRPr>
          </a:p>
          <a:p>
            <a:endParaRPr lang="en-US" altLang="ja-JP" sz="2000" dirty="0">
              <a:solidFill>
                <a:schemeClr val="bg1"/>
              </a:solidFill>
              <a:latin typeface="源真ゴシックP Regular" panose="020B0302020203020207" pitchFamily="50" charset="-128"/>
              <a:ea typeface="源真ゴシックP Regular" panose="020B0302020203020207" pitchFamily="50" charset="-128"/>
              <a:cs typeface="源真ゴシックP Regular" panose="020B0302020203020207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6328507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C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60183"/>
            <a:ext cx="9152640" cy="3583317"/>
          </a:xfrm>
          <a:prstGeom prst="rect">
            <a:avLst/>
          </a:prstGeom>
        </p:spPr>
      </p:pic>
      <p:sp>
        <p:nvSpPr>
          <p:cNvPr id="51" name="Shape 51"/>
          <p:cNvSpPr>
            <a:spLocks noGrp="1"/>
          </p:cNvSpPr>
          <p:nvPr>
            <p:ph type="title"/>
          </p:nvPr>
        </p:nvSpPr>
        <p:spPr>
          <a:xfrm>
            <a:off x="347957" y="192970"/>
            <a:ext cx="8229600" cy="429303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altLang="ja-JP" sz="2400" dirty="0" err="1">
                <a:solidFill>
                  <a:schemeClr val="bg1"/>
                </a:solidFill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</a:rPr>
              <a:t>UnityEditor.Graphs</a:t>
            </a:r>
            <a:r>
              <a:rPr lang="en-US" altLang="ja-JP" sz="2400" dirty="0">
                <a:solidFill>
                  <a:schemeClr val="bg1"/>
                </a:solidFill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</a:rPr>
              <a:t> </a:t>
            </a:r>
            <a:r>
              <a:rPr lang="ja-JP" altLang="en-US" sz="2400" dirty="0">
                <a:solidFill>
                  <a:schemeClr val="bg1"/>
                </a:solidFill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</a:rPr>
              <a:t>について</a:t>
            </a:r>
            <a:endParaRPr sz="2400" dirty="0">
              <a:solidFill>
                <a:srgbClr val="FFFFFF"/>
              </a:solidFill>
              <a:latin typeface="源真ゴシック Regular" panose="020B0302020203020207" pitchFamily="50" charset="-128"/>
              <a:ea typeface="源真ゴシック Regular" panose="020B0302020203020207" pitchFamily="50" charset="-128"/>
              <a:cs typeface="源真ゴシック Regular" panose="020B0302020203020207" pitchFamily="50" charset="-128"/>
            </a:endParaRPr>
          </a:p>
        </p:txBody>
      </p:sp>
      <p:pic>
        <p:nvPicPr>
          <p:cNvPr id="6" name="Picture 5" descr="unity-logo-cut-bottom-red-rgb.eps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8496" y="0"/>
            <a:ext cx="1954144" cy="2436224"/>
          </a:xfrm>
          <a:prstGeom prst="rect">
            <a:avLst/>
          </a:prstGeom>
        </p:spPr>
      </p:pic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347957" y="628214"/>
            <a:ext cx="8626710" cy="4235595"/>
          </a:xfrm>
          <a:ln>
            <a:noFill/>
          </a:ln>
        </p:spPr>
        <p:txBody>
          <a:bodyPr/>
          <a:lstStyle/>
          <a:p>
            <a:endParaRPr lang="en-US" altLang="ja-JP" sz="2000" dirty="0" smtClean="0">
              <a:solidFill>
                <a:schemeClr val="bg1"/>
              </a:solidFill>
              <a:latin typeface="源真ゴシックP Regular" panose="020B0302020203020207" pitchFamily="50" charset="-128"/>
              <a:ea typeface="源真ゴシックP Regular" panose="020B0302020203020207" pitchFamily="50" charset="-128"/>
              <a:cs typeface="源真ゴシックP Regular" panose="020B0302020203020207" pitchFamily="50" charset="-128"/>
            </a:endParaRPr>
          </a:p>
          <a:p>
            <a:r>
              <a:rPr lang="en-US" altLang="ja-JP" sz="2000" dirty="0" err="1" smtClean="0">
                <a:solidFill>
                  <a:schemeClr val="bg1"/>
                </a:solidFill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</a:rPr>
              <a:t>UnityEditor.Graphs</a:t>
            </a:r>
            <a:r>
              <a:rPr lang="en-US" altLang="ja-JP" sz="2000" dirty="0" smtClean="0">
                <a:solidFill>
                  <a:schemeClr val="bg1"/>
                </a:solidFill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</a:rPr>
              <a:t> </a:t>
            </a:r>
            <a:r>
              <a:rPr lang="ja-JP" altLang="en-US" sz="2000" dirty="0" smtClean="0">
                <a:solidFill>
                  <a:schemeClr val="bg1"/>
                </a:solidFill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</a:rPr>
              <a:t>はアニメーターで使われているライブラリ</a:t>
            </a:r>
            <a:endParaRPr lang="en-US" altLang="ja-JP" sz="2000" dirty="0" smtClean="0">
              <a:solidFill>
                <a:schemeClr val="bg1"/>
              </a:solidFill>
              <a:latin typeface="源真ゴシックP Regular" panose="020B0302020203020207" pitchFamily="50" charset="-128"/>
              <a:ea typeface="源真ゴシックP Regular" panose="020B0302020203020207" pitchFamily="50" charset="-128"/>
              <a:cs typeface="源真ゴシックP Regular" panose="020B0302020203020207" pitchFamily="50" charset="-128"/>
            </a:endParaRPr>
          </a:p>
          <a:p>
            <a:endParaRPr lang="en-US" altLang="ja-JP" sz="2000" dirty="0">
              <a:solidFill>
                <a:schemeClr val="bg1"/>
              </a:solidFill>
              <a:latin typeface="源真ゴシックP Regular" panose="020B0302020203020207" pitchFamily="50" charset="-128"/>
              <a:ea typeface="源真ゴシックP Regular" panose="020B0302020203020207" pitchFamily="50" charset="-128"/>
              <a:cs typeface="源真ゴシックP Regular" panose="020B0302020203020207" pitchFamily="50" charset="-128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2815469" y="1218112"/>
            <a:ext cx="2406148" cy="838846"/>
            <a:chOff x="3984978" y="1071577"/>
            <a:chExt cx="4007555" cy="838846"/>
          </a:xfrm>
        </p:grpSpPr>
        <p:sp>
          <p:nvSpPr>
            <p:cNvPr id="9" name="Rectangular Callout 8"/>
            <p:cNvSpPr/>
            <p:nvPr/>
          </p:nvSpPr>
          <p:spPr>
            <a:xfrm>
              <a:off x="3984978" y="1071577"/>
              <a:ext cx="4007555" cy="838846"/>
            </a:xfrm>
            <a:prstGeom prst="wedgeRectCallout">
              <a:avLst>
                <a:gd name="adj1" fmla="val -64010"/>
                <a:gd name="adj2" fmla="val 75102"/>
              </a:avLst>
            </a:prstGeom>
            <a:solidFill>
              <a:srgbClr val="FFFFFF"/>
            </a:solidFill>
            <a:ln w="25400" cap="flat">
              <a:solidFill>
                <a:srgbClr val="4F81BD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ja-JP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102681" y="1121670"/>
              <a:ext cx="2288445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ja-JP" altLang="en-US" sz="18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源真ゴシックP Regular" panose="020B0302020203020207" pitchFamily="50" charset="-128"/>
                  <a:ea typeface="源真ゴシックP Regular" panose="020B0302020203020207" pitchFamily="50" charset="-128"/>
                  <a:cs typeface="源真ゴシックP Regular" panose="020B0302020203020207" pitchFamily="50" charset="-128"/>
                  <a:sym typeface="Century Gothic"/>
                </a:rPr>
                <a:t>レイヤーの実装の仕方</a:t>
              </a:r>
              <a:endParaRPr kumimoji="0" lang="en-US" altLang="ja-JP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  <a:sym typeface="Century Gothic"/>
              </a:endParaRPr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4215383" y="1492539"/>
              <a:ext cx="1748892" cy="307775"/>
              <a:chOff x="4215383" y="1497444"/>
              <a:chExt cx="1748892" cy="307775"/>
            </a:xfrm>
          </p:grpSpPr>
          <p:sp>
            <p:nvSpPr>
              <p:cNvPr id="12" name="TextBox 11"/>
              <p:cNvSpPr txBox="1"/>
              <p:nvPr/>
            </p:nvSpPr>
            <p:spPr>
              <a:xfrm>
                <a:off x="4254514" y="1497444"/>
                <a:ext cx="1709761" cy="30777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9" tIns="45719" rIns="45719" bIns="45719" numCol="1" spcCol="38100" rtlCol="0" anchor="t">
                <a:spAutoFit/>
              </a:bodyPr>
              <a:lstStyle/>
              <a:p>
                <a: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ja-JP" altLang="en-US" sz="1400" b="0" i="0" u="none" strike="noStrike" cap="none" spc="0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源真ゴシックP Regular" panose="020B0302020203020207" pitchFamily="50" charset="-128"/>
                    <a:ea typeface="源真ゴシックP Regular" panose="020B0302020203020207" pitchFamily="50" charset="-128"/>
                    <a:cs typeface="源真ゴシックP Regular" panose="020B0302020203020207" pitchFamily="50" charset="-128"/>
                    <a:sym typeface="Century Gothic"/>
                  </a:rPr>
                  <a:t>グリッドの描画の仕方</a:t>
                </a:r>
                <a:endParaRPr kumimoji="0" lang="en-US" altLang="ja-JP" sz="14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源真ゴシックP Regular" panose="020B0302020203020207" pitchFamily="50" charset="-128"/>
                  <a:ea typeface="源真ゴシックP Regular" panose="020B0302020203020207" pitchFamily="50" charset="-128"/>
                  <a:cs typeface="源真ゴシックP Regular" panose="020B0302020203020207" pitchFamily="50" charset="-128"/>
                  <a:sym typeface="Century Gothic"/>
                </a:endParaRPr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4215383" y="1519676"/>
                <a:ext cx="45719" cy="255004"/>
              </a:xfrm>
              <a:prstGeom prst="rect">
                <a:avLst/>
              </a:prstGeom>
              <a:solidFill>
                <a:schemeClr val="tx2"/>
              </a:solidFill>
              <a:ln w="25400" cap="flat">
                <a:noFill/>
                <a:prstDash val="solid"/>
                <a:bevel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0975216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C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60183"/>
            <a:ext cx="9152640" cy="3583317"/>
          </a:xfrm>
          <a:prstGeom prst="rect">
            <a:avLst/>
          </a:prstGeom>
        </p:spPr>
      </p:pic>
      <p:sp>
        <p:nvSpPr>
          <p:cNvPr id="51" name="Shape 51"/>
          <p:cNvSpPr>
            <a:spLocks noGrp="1"/>
          </p:cNvSpPr>
          <p:nvPr>
            <p:ph type="title"/>
          </p:nvPr>
        </p:nvSpPr>
        <p:spPr>
          <a:xfrm>
            <a:off x="347957" y="192970"/>
            <a:ext cx="8229600" cy="429303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altLang="ja-JP" sz="2400" dirty="0" err="1">
                <a:solidFill>
                  <a:schemeClr val="bg1"/>
                </a:solidFill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</a:rPr>
              <a:t>UnityEditor.Graphs</a:t>
            </a:r>
            <a:r>
              <a:rPr lang="en-US" altLang="ja-JP" sz="2400" dirty="0">
                <a:solidFill>
                  <a:schemeClr val="bg1"/>
                </a:solidFill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</a:rPr>
              <a:t> </a:t>
            </a:r>
            <a:r>
              <a:rPr lang="ja-JP" altLang="en-US" sz="2400" dirty="0">
                <a:solidFill>
                  <a:schemeClr val="bg1"/>
                </a:solidFill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</a:rPr>
              <a:t>について</a:t>
            </a:r>
            <a:endParaRPr sz="2400" dirty="0">
              <a:solidFill>
                <a:srgbClr val="FFFFFF"/>
              </a:solidFill>
              <a:latin typeface="源真ゴシック Regular" panose="020B0302020203020207" pitchFamily="50" charset="-128"/>
              <a:ea typeface="源真ゴシック Regular" panose="020B0302020203020207" pitchFamily="50" charset="-128"/>
              <a:cs typeface="源真ゴシック Regular" panose="020B0302020203020207" pitchFamily="50" charset="-128"/>
            </a:endParaRPr>
          </a:p>
        </p:txBody>
      </p:sp>
      <p:pic>
        <p:nvPicPr>
          <p:cNvPr id="6" name="Picture 5" descr="unity-logo-cut-bottom-red-rgb.eps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8496" y="0"/>
            <a:ext cx="1954144" cy="2436224"/>
          </a:xfrm>
          <a:prstGeom prst="rect">
            <a:avLst/>
          </a:prstGeom>
        </p:spPr>
      </p:pic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347957" y="628214"/>
            <a:ext cx="8626710" cy="4235595"/>
          </a:xfrm>
          <a:ln>
            <a:noFill/>
          </a:ln>
        </p:spPr>
        <p:txBody>
          <a:bodyPr/>
          <a:lstStyle/>
          <a:p>
            <a:endParaRPr lang="en-US" altLang="ja-JP" sz="2000" dirty="0" smtClean="0">
              <a:solidFill>
                <a:schemeClr val="bg1"/>
              </a:solidFill>
              <a:latin typeface="源真ゴシックP Regular" panose="020B0302020203020207" pitchFamily="50" charset="-128"/>
              <a:ea typeface="源真ゴシックP Regular" panose="020B0302020203020207" pitchFamily="50" charset="-128"/>
              <a:cs typeface="源真ゴシックP Regular" panose="020B0302020203020207" pitchFamily="50" charset="-128"/>
            </a:endParaRPr>
          </a:p>
          <a:p>
            <a:r>
              <a:rPr lang="en-US" altLang="ja-JP" sz="2000" dirty="0" err="1" smtClean="0">
                <a:solidFill>
                  <a:schemeClr val="bg1"/>
                </a:solidFill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</a:rPr>
              <a:t>UnityEditor.Graphs</a:t>
            </a:r>
            <a:r>
              <a:rPr lang="en-US" altLang="ja-JP" sz="2000" dirty="0" smtClean="0">
                <a:solidFill>
                  <a:schemeClr val="bg1"/>
                </a:solidFill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</a:rPr>
              <a:t> </a:t>
            </a:r>
            <a:r>
              <a:rPr lang="ja-JP" altLang="en-US" sz="2000" dirty="0" smtClean="0">
                <a:solidFill>
                  <a:schemeClr val="bg1"/>
                </a:solidFill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</a:rPr>
              <a:t>はアニメーターで使われているライブラリ</a:t>
            </a:r>
            <a:endParaRPr lang="en-US" altLang="ja-JP" sz="2000" dirty="0" smtClean="0">
              <a:solidFill>
                <a:schemeClr val="bg1"/>
              </a:solidFill>
              <a:latin typeface="源真ゴシックP Regular" panose="020B0302020203020207" pitchFamily="50" charset="-128"/>
              <a:ea typeface="源真ゴシックP Regular" panose="020B0302020203020207" pitchFamily="50" charset="-128"/>
              <a:cs typeface="源真ゴシックP Regular" panose="020B0302020203020207" pitchFamily="50" charset="-128"/>
            </a:endParaRPr>
          </a:p>
          <a:p>
            <a:endParaRPr lang="en-US" altLang="ja-JP" sz="2000" dirty="0">
              <a:solidFill>
                <a:schemeClr val="bg1"/>
              </a:solidFill>
              <a:latin typeface="源真ゴシックP Regular" panose="020B0302020203020207" pitchFamily="50" charset="-128"/>
              <a:ea typeface="源真ゴシックP Regular" panose="020B0302020203020207" pitchFamily="50" charset="-128"/>
              <a:cs typeface="源真ゴシックP Regular" panose="020B0302020203020207" pitchFamily="50" charset="-128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2815469" y="1218112"/>
            <a:ext cx="2406148" cy="838846"/>
            <a:chOff x="3984978" y="1071577"/>
            <a:chExt cx="4007555" cy="838846"/>
          </a:xfrm>
        </p:grpSpPr>
        <p:sp>
          <p:nvSpPr>
            <p:cNvPr id="9" name="Rectangular Callout 8"/>
            <p:cNvSpPr/>
            <p:nvPr/>
          </p:nvSpPr>
          <p:spPr>
            <a:xfrm>
              <a:off x="3984978" y="1071577"/>
              <a:ext cx="4007555" cy="838846"/>
            </a:xfrm>
            <a:prstGeom prst="wedgeRectCallout">
              <a:avLst>
                <a:gd name="adj1" fmla="val -64010"/>
                <a:gd name="adj2" fmla="val 75102"/>
              </a:avLst>
            </a:prstGeom>
            <a:solidFill>
              <a:srgbClr val="FFFFFF"/>
            </a:solidFill>
            <a:ln w="25400" cap="flat">
              <a:solidFill>
                <a:srgbClr val="4F81BD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ja-JP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102681" y="1121670"/>
              <a:ext cx="2288445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ja-JP" altLang="en-US" sz="18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源真ゴシックP Regular" panose="020B0302020203020207" pitchFamily="50" charset="-128"/>
                  <a:ea typeface="源真ゴシックP Regular" panose="020B0302020203020207" pitchFamily="50" charset="-128"/>
                  <a:cs typeface="源真ゴシックP Regular" panose="020B0302020203020207" pitchFamily="50" charset="-128"/>
                  <a:sym typeface="Century Gothic"/>
                </a:rPr>
                <a:t>レイヤーの実装の仕方</a:t>
              </a:r>
              <a:endParaRPr kumimoji="0" lang="en-US" altLang="ja-JP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  <a:sym typeface="Century Gothic"/>
              </a:endParaRPr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4215383" y="1492539"/>
              <a:ext cx="1748892" cy="307775"/>
              <a:chOff x="4215383" y="1497444"/>
              <a:chExt cx="1748892" cy="307775"/>
            </a:xfrm>
          </p:grpSpPr>
          <p:sp>
            <p:nvSpPr>
              <p:cNvPr id="12" name="TextBox 11"/>
              <p:cNvSpPr txBox="1"/>
              <p:nvPr/>
            </p:nvSpPr>
            <p:spPr>
              <a:xfrm>
                <a:off x="4254514" y="1497444"/>
                <a:ext cx="1709761" cy="30777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9" tIns="45719" rIns="45719" bIns="45719" numCol="1" spcCol="38100" rtlCol="0" anchor="t">
                <a:spAutoFit/>
              </a:bodyPr>
              <a:lstStyle/>
              <a:p>
                <a: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ja-JP" altLang="en-US" sz="1400" b="0" i="0" u="none" strike="noStrike" cap="none" spc="0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源真ゴシックP Regular" panose="020B0302020203020207" pitchFamily="50" charset="-128"/>
                    <a:ea typeface="源真ゴシックP Regular" panose="020B0302020203020207" pitchFamily="50" charset="-128"/>
                    <a:cs typeface="源真ゴシックP Regular" panose="020B0302020203020207" pitchFamily="50" charset="-128"/>
                    <a:sym typeface="Century Gothic"/>
                  </a:rPr>
                  <a:t>グリッドの描画の仕方</a:t>
                </a:r>
                <a:endParaRPr kumimoji="0" lang="en-US" altLang="ja-JP" sz="14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源真ゴシックP Regular" panose="020B0302020203020207" pitchFamily="50" charset="-128"/>
                  <a:ea typeface="源真ゴシックP Regular" panose="020B0302020203020207" pitchFamily="50" charset="-128"/>
                  <a:cs typeface="源真ゴシックP Regular" panose="020B0302020203020207" pitchFamily="50" charset="-128"/>
                  <a:sym typeface="Century Gothic"/>
                </a:endParaRPr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4215383" y="1519676"/>
                <a:ext cx="45719" cy="255004"/>
              </a:xfrm>
              <a:prstGeom prst="rect">
                <a:avLst/>
              </a:prstGeom>
              <a:solidFill>
                <a:schemeClr val="tx2"/>
              </a:solidFill>
              <a:ln w="25400" cap="flat">
                <a:noFill/>
                <a:prstDash val="solid"/>
                <a:bevel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</p:grpSp>
      </p:grpSp>
      <p:grpSp>
        <p:nvGrpSpPr>
          <p:cNvPr id="14" name="Group 13"/>
          <p:cNvGrpSpPr/>
          <p:nvPr/>
        </p:nvGrpSpPr>
        <p:grpSpPr>
          <a:xfrm>
            <a:off x="853778" y="2889694"/>
            <a:ext cx="2653746" cy="462147"/>
            <a:chOff x="3984978" y="1071577"/>
            <a:chExt cx="2366073" cy="838846"/>
          </a:xfrm>
        </p:grpSpPr>
        <p:sp>
          <p:nvSpPr>
            <p:cNvPr id="15" name="Rectangular Callout 14"/>
            <p:cNvSpPr/>
            <p:nvPr/>
          </p:nvSpPr>
          <p:spPr>
            <a:xfrm>
              <a:off x="3984978" y="1071577"/>
              <a:ext cx="2366073" cy="838846"/>
            </a:xfrm>
            <a:prstGeom prst="wedgeRectCallout">
              <a:avLst>
                <a:gd name="adj1" fmla="val 61250"/>
                <a:gd name="adj2" fmla="val -41844"/>
              </a:avLst>
            </a:prstGeom>
            <a:solidFill>
              <a:srgbClr val="FFFFFF"/>
            </a:solidFill>
            <a:ln w="25400" cap="flat">
              <a:solidFill>
                <a:srgbClr val="4F81BD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ja-JP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102681" y="1245976"/>
              <a:ext cx="2248370" cy="36932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ja-JP" altLang="en-US" sz="18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源真ゴシックP Regular" panose="020B0302020203020207" pitchFamily="50" charset="-128"/>
                  <a:ea typeface="源真ゴシックP Regular" panose="020B0302020203020207" pitchFamily="50" charset="-128"/>
                  <a:cs typeface="源真ゴシックP Regular" panose="020B0302020203020207" pitchFamily="50" charset="-128"/>
                  <a:sym typeface="Century Gothic"/>
                </a:rPr>
                <a:t>ステートの実装の仕方</a:t>
              </a:r>
              <a:endParaRPr kumimoji="0" lang="en-US" altLang="ja-JP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  <a:sym typeface="Century Gothic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5726845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C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60183"/>
            <a:ext cx="9152640" cy="3583317"/>
          </a:xfrm>
          <a:prstGeom prst="rect">
            <a:avLst/>
          </a:prstGeom>
        </p:spPr>
      </p:pic>
      <p:sp>
        <p:nvSpPr>
          <p:cNvPr id="51" name="Shape 51"/>
          <p:cNvSpPr>
            <a:spLocks noGrp="1"/>
          </p:cNvSpPr>
          <p:nvPr>
            <p:ph type="title"/>
          </p:nvPr>
        </p:nvSpPr>
        <p:spPr>
          <a:xfrm>
            <a:off x="347957" y="192970"/>
            <a:ext cx="8229600" cy="429303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altLang="ja-JP" sz="2400" dirty="0" err="1">
                <a:solidFill>
                  <a:schemeClr val="bg1"/>
                </a:solidFill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</a:rPr>
              <a:t>UnityEditor.Graphs</a:t>
            </a:r>
            <a:r>
              <a:rPr lang="en-US" altLang="ja-JP" sz="2400" dirty="0">
                <a:solidFill>
                  <a:schemeClr val="bg1"/>
                </a:solidFill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</a:rPr>
              <a:t> </a:t>
            </a:r>
            <a:r>
              <a:rPr lang="ja-JP" altLang="en-US" sz="2400" dirty="0">
                <a:solidFill>
                  <a:schemeClr val="bg1"/>
                </a:solidFill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</a:rPr>
              <a:t>について</a:t>
            </a:r>
            <a:endParaRPr sz="2400" dirty="0">
              <a:solidFill>
                <a:srgbClr val="FFFFFF"/>
              </a:solidFill>
              <a:latin typeface="源真ゴシック Regular" panose="020B0302020203020207" pitchFamily="50" charset="-128"/>
              <a:ea typeface="源真ゴシック Regular" panose="020B0302020203020207" pitchFamily="50" charset="-128"/>
              <a:cs typeface="源真ゴシック Regular" panose="020B0302020203020207" pitchFamily="50" charset="-128"/>
            </a:endParaRPr>
          </a:p>
        </p:txBody>
      </p:sp>
      <p:pic>
        <p:nvPicPr>
          <p:cNvPr id="6" name="Picture 5" descr="unity-logo-cut-bottom-red-rgb.eps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8496" y="0"/>
            <a:ext cx="1954144" cy="2436224"/>
          </a:xfrm>
          <a:prstGeom prst="rect">
            <a:avLst/>
          </a:prstGeom>
        </p:spPr>
      </p:pic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347957" y="628214"/>
            <a:ext cx="8626710" cy="4235595"/>
          </a:xfrm>
          <a:ln>
            <a:noFill/>
          </a:ln>
        </p:spPr>
        <p:txBody>
          <a:bodyPr/>
          <a:lstStyle/>
          <a:p>
            <a:endParaRPr lang="en-US" altLang="ja-JP" sz="2000" dirty="0" smtClean="0">
              <a:solidFill>
                <a:schemeClr val="bg1"/>
              </a:solidFill>
              <a:latin typeface="源真ゴシックP Regular" panose="020B0302020203020207" pitchFamily="50" charset="-128"/>
              <a:ea typeface="源真ゴシックP Regular" panose="020B0302020203020207" pitchFamily="50" charset="-128"/>
              <a:cs typeface="源真ゴシックP Regular" panose="020B0302020203020207" pitchFamily="50" charset="-128"/>
            </a:endParaRPr>
          </a:p>
          <a:p>
            <a:r>
              <a:rPr lang="en-US" altLang="ja-JP" sz="2000" dirty="0" err="1" smtClean="0">
                <a:solidFill>
                  <a:schemeClr val="bg1"/>
                </a:solidFill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</a:rPr>
              <a:t>UnityEditor.Graphs</a:t>
            </a:r>
            <a:r>
              <a:rPr lang="en-US" altLang="ja-JP" sz="2000" dirty="0" smtClean="0">
                <a:solidFill>
                  <a:schemeClr val="bg1"/>
                </a:solidFill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</a:rPr>
              <a:t> </a:t>
            </a:r>
            <a:r>
              <a:rPr lang="ja-JP" altLang="en-US" sz="2000" dirty="0" smtClean="0">
                <a:solidFill>
                  <a:schemeClr val="bg1"/>
                </a:solidFill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</a:rPr>
              <a:t>はアニメーターで使われているライブラリ</a:t>
            </a:r>
            <a:endParaRPr lang="en-US" altLang="ja-JP" sz="2000" dirty="0" smtClean="0">
              <a:solidFill>
                <a:schemeClr val="bg1"/>
              </a:solidFill>
              <a:latin typeface="源真ゴシックP Regular" panose="020B0302020203020207" pitchFamily="50" charset="-128"/>
              <a:ea typeface="源真ゴシックP Regular" panose="020B0302020203020207" pitchFamily="50" charset="-128"/>
              <a:cs typeface="源真ゴシックP Regular" panose="020B0302020203020207" pitchFamily="50" charset="-128"/>
            </a:endParaRPr>
          </a:p>
          <a:p>
            <a:endParaRPr lang="en-US" altLang="ja-JP" sz="2000" dirty="0">
              <a:solidFill>
                <a:schemeClr val="bg1"/>
              </a:solidFill>
              <a:latin typeface="源真ゴシックP Regular" panose="020B0302020203020207" pitchFamily="50" charset="-128"/>
              <a:ea typeface="源真ゴシックP Regular" panose="020B0302020203020207" pitchFamily="50" charset="-128"/>
              <a:cs typeface="源真ゴシックP Regular" panose="020B0302020203020207" pitchFamily="50" charset="-128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2815469" y="1218112"/>
            <a:ext cx="2406148" cy="838846"/>
            <a:chOff x="3984978" y="1071577"/>
            <a:chExt cx="4007555" cy="838846"/>
          </a:xfrm>
        </p:grpSpPr>
        <p:sp>
          <p:nvSpPr>
            <p:cNvPr id="9" name="Rectangular Callout 8"/>
            <p:cNvSpPr/>
            <p:nvPr/>
          </p:nvSpPr>
          <p:spPr>
            <a:xfrm>
              <a:off x="3984978" y="1071577"/>
              <a:ext cx="4007555" cy="838846"/>
            </a:xfrm>
            <a:prstGeom prst="wedgeRectCallout">
              <a:avLst>
                <a:gd name="adj1" fmla="val -64010"/>
                <a:gd name="adj2" fmla="val 75102"/>
              </a:avLst>
            </a:prstGeom>
            <a:solidFill>
              <a:srgbClr val="FFFFFF"/>
            </a:solidFill>
            <a:ln w="25400" cap="flat">
              <a:solidFill>
                <a:srgbClr val="4F81BD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ja-JP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102681" y="1121670"/>
              <a:ext cx="2288445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ja-JP" altLang="en-US" sz="18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源真ゴシックP Regular" panose="020B0302020203020207" pitchFamily="50" charset="-128"/>
                  <a:ea typeface="源真ゴシックP Regular" panose="020B0302020203020207" pitchFamily="50" charset="-128"/>
                  <a:cs typeface="源真ゴシックP Regular" panose="020B0302020203020207" pitchFamily="50" charset="-128"/>
                  <a:sym typeface="Century Gothic"/>
                </a:rPr>
                <a:t>レイヤーの実装の仕方</a:t>
              </a:r>
              <a:endParaRPr kumimoji="0" lang="en-US" altLang="ja-JP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  <a:sym typeface="Century Gothic"/>
              </a:endParaRPr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4215383" y="1492539"/>
              <a:ext cx="1748892" cy="307775"/>
              <a:chOff x="4215383" y="1497444"/>
              <a:chExt cx="1748892" cy="307775"/>
            </a:xfrm>
          </p:grpSpPr>
          <p:sp>
            <p:nvSpPr>
              <p:cNvPr id="12" name="TextBox 11"/>
              <p:cNvSpPr txBox="1"/>
              <p:nvPr/>
            </p:nvSpPr>
            <p:spPr>
              <a:xfrm>
                <a:off x="4254514" y="1497444"/>
                <a:ext cx="1709761" cy="30777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9" tIns="45719" rIns="45719" bIns="45719" numCol="1" spcCol="38100" rtlCol="0" anchor="t">
                <a:spAutoFit/>
              </a:bodyPr>
              <a:lstStyle/>
              <a:p>
                <a: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ja-JP" altLang="en-US" sz="1400" b="0" i="0" u="none" strike="noStrike" cap="none" spc="0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源真ゴシックP Regular" panose="020B0302020203020207" pitchFamily="50" charset="-128"/>
                    <a:ea typeface="源真ゴシックP Regular" panose="020B0302020203020207" pitchFamily="50" charset="-128"/>
                    <a:cs typeface="源真ゴシックP Regular" panose="020B0302020203020207" pitchFamily="50" charset="-128"/>
                    <a:sym typeface="Century Gothic"/>
                  </a:rPr>
                  <a:t>グリッドの描画の仕方</a:t>
                </a:r>
                <a:endParaRPr kumimoji="0" lang="en-US" altLang="ja-JP" sz="14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源真ゴシックP Regular" panose="020B0302020203020207" pitchFamily="50" charset="-128"/>
                  <a:ea typeface="源真ゴシックP Regular" panose="020B0302020203020207" pitchFamily="50" charset="-128"/>
                  <a:cs typeface="源真ゴシックP Regular" panose="020B0302020203020207" pitchFamily="50" charset="-128"/>
                  <a:sym typeface="Century Gothic"/>
                </a:endParaRPr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4215383" y="1519676"/>
                <a:ext cx="45719" cy="255004"/>
              </a:xfrm>
              <a:prstGeom prst="rect">
                <a:avLst/>
              </a:prstGeom>
              <a:solidFill>
                <a:schemeClr val="tx2"/>
              </a:solidFill>
              <a:ln w="25400" cap="flat">
                <a:noFill/>
                <a:prstDash val="solid"/>
                <a:bevel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</p:grpSp>
      </p:grpSp>
      <p:grpSp>
        <p:nvGrpSpPr>
          <p:cNvPr id="14" name="Group 13"/>
          <p:cNvGrpSpPr/>
          <p:nvPr/>
        </p:nvGrpSpPr>
        <p:grpSpPr>
          <a:xfrm>
            <a:off x="853778" y="2889694"/>
            <a:ext cx="2653746" cy="462147"/>
            <a:chOff x="3984978" y="1071577"/>
            <a:chExt cx="2366073" cy="838846"/>
          </a:xfrm>
        </p:grpSpPr>
        <p:sp>
          <p:nvSpPr>
            <p:cNvPr id="15" name="Rectangular Callout 14"/>
            <p:cNvSpPr/>
            <p:nvPr/>
          </p:nvSpPr>
          <p:spPr>
            <a:xfrm>
              <a:off x="3984978" y="1071577"/>
              <a:ext cx="2366073" cy="838846"/>
            </a:xfrm>
            <a:prstGeom prst="wedgeRectCallout">
              <a:avLst>
                <a:gd name="adj1" fmla="val 61250"/>
                <a:gd name="adj2" fmla="val -41844"/>
              </a:avLst>
            </a:prstGeom>
            <a:solidFill>
              <a:srgbClr val="FFFFFF"/>
            </a:solidFill>
            <a:ln w="25400" cap="flat">
              <a:solidFill>
                <a:srgbClr val="4F81BD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ja-JP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102681" y="1245976"/>
              <a:ext cx="2248370" cy="36932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ja-JP" altLang="en-US" sz="18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源真ゴシックP Regular" panose="020B0302020203020207" pitchFamily="50" charset="-128"/>
                  <a:ea typeface="源真ゴシックP Regular" panose="020B0302020203020207" pitchFamily="50" charset="-128"/>
                  <a:cs typeface="源真ゴシックP Regular" panose="020B0302020203020207" pitchFamily="50" charset="-128"/>
                  <a:sym typeface="Century Gothic"/>
                </a:rPr>
                <a:t>ステートの実装の仕方</a:t>
              </a:r>
              <a:endParaRPr kumimoji="0" lang="en-US" altLang="ja-JP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  <a:sym typeface="Century Gothic"/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471055" y="3722430"/>
            <a:ext cx="3432193" cy="465412"/>
            <a:chOff x="3984978" y="1071577"/>
            <a:chExt cx="2629722" cy="844772"/>
          </a:xfrm>
        </p:grpSpPr>
        <p:sp>
          <p:nvSpPr>
            <p:cNvPr id="28" name="Rectangular Callout 27"/>
            <p:cNvSpPr/>
            <p:nvPr/>
          </p:nvSpPr>
          <p:spPr>
            <a:xfrm>
              <a:off x="3984978" y="1071577"/>
              <a:ext cx="2366073" cy="838846"/>
            </a:xfrm>
            <a:prstGeom prst="wedgeRectCallout">
              <a:avLst>
                <a:gd name="adj1" fmla="val 61250"/>
                <a:gd name="adj2" fmla="val -41844"/>
              </a:avLst>
            </a:prstGeom>
            <a:solidFill>
              <a:srgbClr val="FFFFFF"/>
            </a:solidFill>
            <a:ln w="25400" cap="flat">
              <a:solidFill>
                <a:srgbClr val="4F81BD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ja-JP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4102681" y="1245976"/>
              <a:ext cx="2512019" cy="6703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ja-JP" altLang="en-US" sz="18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源真ゴシックP Regular" panose="020B0302020203020207" pitchFamily="50" charset="-128"/>
                  <a:ea typeface="源真ゴシックP Regular" panose="020B0302020203020207" pitchFamily="50" charset="-128"/>
                  <a:cs typeface="源真ゴシックP Regular" panose="020B0302020203020207" pitchFamily="50" charset="-128"/>
                  <a:sym typeface="Century Gothic"/>
                </a:rPr>
                <a:t>トランジションの実装の仕方</a:t>
              </a:r>
              <a:endParaRPr kumimoji="0" lang="en-US" altLang="ja-JP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  <a:sym typeface="Century Gothic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3453104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C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60183"/>
            <a:ext cx="9152640" cy="3583317"/>
          </a:xfrm>
          <a:prstGeom prst="rect">
            <a:avLst/>
          </a:prstGeom>
        </p:spPr>
      </p:pic>
      <p:sp>
        <p:nvSpPr>
          <p:cNvPr id="51" name="Shape 51"/>
          <p:cNvSpPr>
            <a:spLocks noGrp="1"/>
          </p:cNvSpPr>
          <p:nvPr>
            <p:ph type="title"/>
          </p:nvPr>
        </p:nvSpPr>
        <p:spPr>
          <a:xfrm>
            <a:off x="347957" y="192970"/>
            <a:ext cx="8229600" cy="429303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altLang="ja-JP" sz="2400" dirty="0" err="1">
                <a:solidFill>
                  <a:schemeClr val="bg1"/>
                </a:solidFill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</a:rPr>
              <a:t>UnityEditor.Graphs</a:t>
            </a:r>
            <a:r>
              <a:rPr lang="en-US" altLang="ja-JP" sz="2400" dirty="0">
                <a:solidFill>
                  <a:schemeClr val="bg1"/>
                </a:solidFill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</a:rPr>
              <a:t> </a:t>
            </a:r>
            <a:r>
              <a:rPr lang="ja-JP" altLang="en-US" sz="2400" dirty="0">
                <a:solidFill>
                  <a:schemeClr val="bg1"/>
                </a:solidFill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</a:rPr>
              <a:t>について</a:t>
            </a:r>
            <a:endParaRPr sz="2400" dirty="0">
              <a:solidFill>
                <a:srgbClr val="FFFFFF"/>
              </a:solidFill>
              <a:latin typeface="源真ゴシック Regular" panose="020B0302020203020207" pitchFamily="50" charset="-128"/>
              <a:ea typeface="源真ゴシック Regular" panose="020B0302020203020207" pitchFamily="50" charset="-128"/>
              <a:cs typeface="源真ゴシック Regular" panose="020B0302020203020207" pitchFamily="50" charset="-128"/>
            </a:endParaRPr>
          </a:p>
        </p:txBody>
      </p:sp>
      <p:pic>
        <p:nvPicPr>
          <p:cNvPr id="6" name="Picture 5" descr="unity-logo-cut-bottom-red-rgb.eps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8496" y="0"/>
            <a:ext cx="1954144" cy="2436224"/>
          </a:xfrm>
          <a:prstGeom prst="rect">
            <a:avLst/>
          </a:prstGeom>
        </p:spPr>
      </p:pic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347957" y="628214"/>
            <a:ext cx="8626710" cy="4235595"/>
          </a:xfrm>
          <a:ln>
            <a:noFill/>
          </a:ln>
        </p:spPr>
        <p:txBody>
          <a:bodyPr/>
          <a:lstStyle/>
          <a:p>
            <a:endParaRPr lang="en-US" altLang="ja-JP" sz="2000" dirty="0" smtClean="0">
              <a:solidFill>
                <a:schemeClr val="bg1"/>
              </a:solidFill>
              <a:latin typeface="源真ゴシックP Regular" panose="020B0302020203020207" pitchFamily="50" charset="-128"/>
              <a:ea typeface="源真ゴシックP Regular" panose="020B0302020203020207" pitchFamily="50" charset="-128"/>
              <a:cs typeface="源真ゴシックP Regular" panose="020B0302020203020207" pitchFamily="50" charset="-128"/>
            </a:endParaRPr>
          </a:p>
          <a:p>
            <a:r>
              <a:rPr lang="en-US" altLang="ja-JP" sz="2000" dirty="0" err="1" smtClean="0">
                <a:solidFill>
                  <a:schemeClr val="bg1"/>
                </a:solidFill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</a:rPr>
              <a:t>UnityEditor.Graphs</a:t>
            </a:r>
            <a:r>
              <a:rPr lang="en-US" altLang="ja-JP" sz="2000" dirty="0" smtClean="0">
                <a:solidFill>
                  <a:schemeClr val="bg1"/>
                </a:solidFill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</a:rPr>
              <a:t> </a:t>
            </a:r>
            <a:r>
              <a:rPr lang="ja-JP" altLang="en-US" sz="2000" dirty="0" smtClean="0">
                <a:solidFill>
                  <a:schemeClr val="bg1"/>
                </a:solidFill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</a:rPr>
              <a:t>はアニメーターで使われているライブラリ</a:t>
            </a:r>
            <a:endParaRPr lang="en-US" altLang="ja-JP" sz="2000" dirty="0" smtClean="0">
              <a:solidFill>
                <a:schemeClr val="bg1"/>
              </a:solidFill>
              <a:latin typeface="源真ゴシックP Regular" panose="020B0302020203020207" pitchFamily="50" charset="-128"/>
              <a:ea typeface="源真ゴシックP Regular" panose="020B0302020203020207" pitchFamily="50" charset="-128"/>
              <a:cs typeface="源真ゴシックP Regular" panose="020B0302020203020207" pitchFamily="50" charset="-128"/>
            </a:endParaRPr>
          </a:p>
          <a:p>
            <a:endParaRPr lang="en-US" altLang="ja-JP" sz="2000" dirty="0">
              <a:solidFill>
                <a:schemeClr val="bg1"/>
              </a:solidFill>
              <a:latin typeface="源真ゴシックP Regular" panose="020B0302020203020207" pitchFamily="50" charset="-128"/>
              <a:ea typeface="源真ゴシックP Regular" panose="020B0302020203020207" pitchFamily="50" charset="-128"/>
              <a:cs typeface="源真ゴシックP Regular" panose="020B0302020203020207" pitchFamily="50" charset="-128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2815469" y="1218112"/>
            <a:ext cx="2406148" cy="838846"/>
            <a:chOff x="3984978" y="1071577"/>
            <a:chExt cx="4007555" cy="838846"/>
          </a:xfrm>
        </p:grpSpPr>
        <p:sp>
          <p:nvSpPr>
            <p:cNvPr id="9" name="Rectangular Callout 8"/>
            <p:cNvSpPr/>
            <p:nvPr/>
          </p:nvSpPr>
          <p:spPr>
            <a:xfrm>
              <a:off x="3984978" y="1071577"/>
              <a:ext cx="4007555" cy="838846"/>
            </a:xfrm>
            <a:prstGeom prst="wedgeRectCallout">
              <a:avLst>
                <a:gd name="adj1" fmla="val -64010"/>
                <a:gd name="adj2" fmla="val 75102"/>
              </a:avLst>
            </a:prstGeom>
            <a:solidFill>
              <a:srgbClr val="FFFFFF"/>
            </a:solidFill>
            <a:ln w="25400" cap="flat">
              <a:solidFill>
                <a:srgbClr val="4F81BD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ja-JP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102681" y="1121670"/>
              <a:ext cx="2288445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ja-JP" altLang="en-US" sz="18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源真ゴシックP Regular" panose="020B0302020203020207" pitchFamily="50" charset="-128"/>
                  <a:ea typeface="源真ゴシックP Regular" panose="020B0302020203020207" pitchFamily="50" charset="-128"/>
                  <a:cs typeface="源真ゴシックP Regular" panose="020B0302020203020207" pitchFamily="50" charset="-128"/>
                  <a:sym typeface="Century Gothic"/>
                </a:rPr>
                <a:t>レイヤーの実装の仕方</a:t>
              </a:r>
              <a:endParaRPr kumimoji="0" lang="en-US" altLang="ja-JP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  <a:sym typeface="Century Gothic"/>
              </a:endParaRPr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4215383" y="1492539"/>
              <a:ext cx="1748892" cy="307775"/>
              <a:chOff x="4215383" y="1497444"/>
              <a:chExt cx="1748892" cy="307775"/>
            </a:xfrm>
          </p:grpSpPr>
          <p:sp>
            <p:nvSpPr>
              <p:cNvPr id="12" name="TextBox 11"/>
              <p:cNvSpPr txBox="1"/>
              <p:nvPr/>
            </p:nvSpPr>
            <p:spPr>
              <a:xfrm>
                <a:off x="4254514" y="1497444"/>
                <a:ext cx="1709761" cy="30777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9" tIns="45719" rIns="45719" bIns="45719" numCol="1" spcCol="38100" rtlCol="0" anchor="t">
                <a:spAutoFit/>
              </a:bodyPr>
              <a:lstStyle/>
              <a:p>
                <a: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ja-JP" altLang="en-US" sz="1400" b="0" i="0" u="none" strike="noStrike" cap="none" spc="0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源真ゴシックP Regular" panose="020B0302020203020207" pitchFamily="50" charset="-128"/>
                    <a:ea typeface="源真ゴシックP Regular" panose="020B0302020203020207" pitchFamily="50" charset="-128"/>
                    <a:cs typeface="源真ゴシックP Regular" panose="020B0302020203020207" pitchFamily="50" charset="-128"/>
                    <a:sym typeface="Century Gothic"/>
                  </a:rPr>
                  <a:t>グリッドの描画の仕方</a:t>
                </a:r>
                <a:endParaRPr kumimoji="0" lang="en-US" altLang="ja-JP" sz="14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源真ゴシックP Regular" panose="020B0302020203020207" pitchFamily="50" charset="-128"/>
                  <a:ea typeface="源真ゴシックP Regular" panose="020B0302020203020207" pitchFamily="50" charset="-128"/>
                  <a:cs typeface="源真ゴシックP Regular" panose="020B0302020203020207" pitchFamily="50" charset="-128"/>
                  <a:sym typeface="Century Gothic"/>
                </a:endParaRPr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4215383" y="1519676"/>
                <a:ext cx="45719" cy="255004"/>
              </a:xfrm>
              <a:prstGeom prst="rect">
                <a:avLst/>
              </a:prstGeom>
              <a:solidFill>
                <a:schemeClr val="tx2"/>
              </a:solidFill>
              <a:ln w="25400" cap="flat">
                <a:noFill/>
                <a:prstDash val="solid"/>
                <a:bevel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</p:grpSp>
      </p:grpSp>
      <p:grpSp>
        <p:nvGrpSpPr>
          <p:cNvPr id="14" name="Group 13"/>
          <p:cNvGrpSpPr/>
          <p:nvPr/>
        </p:nvGrpSpPr>
        <p:grpSpPr>
          <a:xfrm>
            <a:off x="853778" y="2889694"/>
            <a:ext cx="2653746" cy="462147"/>
            <a:chOff x="3984978" y="1071577"/>
            <a:chExt cx="2366073" cy="838846"/>
          </a:xfrm>
        </p:grpSpPr>
        <p:sp>
          <p:nvSpPr>
            <p:cNvPr id="15" name="Rectangular Callout 14"/>
            <p:cNvSpPr/>
            <p:nvPr/>
          </p:nvSpPr>
          <p:spPr>
            <a:xfrm>
              <a:off x="3984978" y="1071577"/>
              <a:ext cx="2366073" cy="838846"/>
            </a:xfrm>
            <a:prstGeom prst="wedgeRectCallout">
              <a:avLst>
                <a:gd name="adj1" fmla="val 61250"/>
                <a:gd name="adj2" fmla="val -41844"/>
              </a:avLst>
            </a:prstGeom>
            <a:solidFill>
              <a:srgbClr val="FFFFFF"/>
            </a:solidFill>
            <a:ln w="25400" cap="flat">
              <a:solidFill>
                <a:srgbClr val="4F81BD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ja-JP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102681" y="1245976"/>
              <a:ext cx="2248370" cy="36932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ja-JP" altLang="en-US" sz="18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源真ゴシックP Regular" panose="020B0302020203020207" pitchFamily="50" charset="-128"/>
                  <a:ea typeface="源真ゴシックP Regular" panose="020B0302020203020207" pitchFamily="50" charset="-128"/>
                  <a:cs typeface="源真ゴシックP Regular" panose="020B0302020203020207" pitchFamily="50" charset="-128"/>
                  <a:sym typeface="Century Gothic"/>
                </a:rPr>
                <a:t>ステートの実装の仕方</a:t>
              </a:r>
              <a:endParaRPr kumimoji="0" lang="en-US" altLang="ja-JP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  <a:sym typeface="Century Gothic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5108395" y="3819483"/>
            <a:ext cx="3469161" cy="838846"/>
            <a:chOff x="3984978" y="1071577"/>
            <a:chExt cx="4007555" cy="838846"/>
          </a:xfrm>
        </p:grpSpPr>
        <p:sp>
          <p:nvSpPr>
            <p:cNvPr id="23" name="Rectangular Callout 22"/>
            <p:cNvSpPr/>
            <p:nvPr/>
          </p:nvSpPr>
          <p:spPr>
            <a:xfrm>
              <a:off x="3984978" y="1071577"/>
              <a:ext cx="4007555" cy="838846"/>
            </a:xfrm>
            <a:prstGeom prst="wedgeRectCallout">
              <a:avLst>
                <a:gd name="adj1" fmla="val 35315"/>
                <a:gd name="adj2" fmla="val -112357"/>
              </a:avLst>
            </a:prstGeom>
            <a:solidFill>
              <a:srgbClr val="FFFFFF"/>
            </a:solidFill>
            <a:ln w="25400" cap="flat">
              <a:solidFill>
                <a:srgbClr val="4F81BD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ja-JP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102681" y="1121670"/>
              <a:ext cx="3410235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ja-JP" altLang="en-US" sz="18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源真ゴシックP Regular" panose="020B0302020203020207" pitchFamily="50" charset="-128"/>
                  <a:ea typeface="源真ゴシックP Regular" panose="020B0302020203020207" pitchFamily="50" charset="-128"/>
                  <a:cs typeface="源真ゴシックP Regular" panose="020B0302020203020207" pitchFamily="50" charset="-128"/>
                  <a:sym typeface="Century Gothic"/>
                </a:rPr>
                <a:t>インスペクターの実装の仕方</a:t>
              </a:r>
              <a:endParaRPr kumimoji="0" lang="en-US" altLang="ja-JP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  <a:sym typeface="Century Gothic"/>
              </a:endParaRPr>
            </a:p>
          </p:txBody>
        </p:sp>
        <p:grpSp>
          <p:nvGrpSpPr>
            <p:cNvPr id="25" name="Group 24"/>
            <p:cNvGrpSpPr/>
            <p:nvPr/>
          </p:nvGrpSpPr>
          <p:grpSpPr>
            <a:xfrm>
              <a:off x="4215383" y="1492539"/>
              <a:ext cx="3266040" cy="307775"/>
              <a:chOff x="4215383" y="1497444"/>
              <a:chExt cx="3266040" cy="307775"/>
            </a:xfrm>
          </p:grpSpPr>
          <p:sp>
            <p:nvSpPr>
              <p:cNvPr id="26" name="TextBox 25"/>
              <p:cNvSpPr txBox="1"/>
              <p:nvPr/>
            </p:nvSpPr>
            <p:spPr>
              <a:xfrm>
                <a:off x="4254514" y="1497444"/>
                <a:ext cx="3226909" cy="30777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9" tIns="45719" rIns="45719" bIns="45719" numCol="1" spcCol="38100" rtlCol="0" anchor="t">
                <a:spAutoFit/>
              </a:bodyPr>
              <a:lstStyle/>
              <a:p>
                <a: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ja-JP" altLang="en-US" sz="1400" b="0" i="0" u="none" strike="noStrike" cap="none" spc="0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源真ゴシックP Regular" panose="020B0302020203020207" pitchFamily="50" charset="-128"/>
                    <a:ea typeface="源真ゴシックP Regular" panose="020B0302020203020207" pitchFamily="50" charset="-128"/>
                    <a:cs typeface="源真ゴシックP Regular" panose="020B0302020203020207" pitchFamily="50" charset="-128"/>
                    <a:sym typeface="Century Gothic"/>
                  </a:rPr>
                  <a:t>ステートをクリックした時に表示する</a:t>
                </a:r>
                <a:endParaRPr kumimoji="0" lang="en-US" altLang="ja-JP" sz="14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源真ゴシックP Regular" panose="020B0302020203020207" pitchFamily="50" charset="-128"/>
                  <a:ea typeface="源真ゴシックP Regular" panose="020B0302020203020207" pitchFamily="50" charset="-128"/>
                  <a:cs typeface="源真ゴシックP Regular" panose="020B0302020203020207" pitchFamily="50" charset="-128"/>
                  <a:sym typeface="Century Gothic"/>
                </a:endParaRPr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4215383" y="1519676"/>
                <a:ext cx="45719" cy="255004"/>
              </a:xfrm>
              <a:prstGeom prst="rect">
                <a:avLst/>
              </a:prstGeom>
              <a:solidFill>
                <a:schemeClr val="tx2"/>
              </a:solidFill>
              <a:ln w="25400" cap="flat">
                <a:noFill/>
                <a:prstDash val="solid"/>
                <a:bevel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</p:grpSp>
      </p:grpSp>
      <p:grpSp>
        <p:nvGrpSpPr>
          <p:cNvPr id="21" name="Group 20"/>
          <p:cNvGrpSpPr/>
          <p:nvPr/>
        </p:nvGrpSpPr>
        <p:grpSpPr>
          <a:xfrm>
            <a:off x="471055" y="3722430"/>
            <a:ext cx="3432193" cy="465412"/>
            <a:chOff x="3984978" y="1071577"/>
            <a:chExt cx="2629722" cy="844772"/>
          </a:xfrm>
        </p:grpSpPr>
        <p:sp>
          <p:nvSpPr>
            <p:cNvPr id="28" name="Rectangular Callout 27"/>
            <p:cNvSpPr/>
            <p:nvPr/>
          </p:nvSpPr>
          <p:spPr>
            <a:xfrm>
              <a:off x="3984978" y="1071577"/>
              <a:ext cx="2366073" cy="838846"/>
            </a:xfrm>
            <a:prstGeom prst="wedgeRectCallout">
              <a:avLst>
                <a:gd name="adj1" fmla="val 61250"/>
                <a:gd name="adj2" fmla="val -41844"/>
              </a:avLst>
            </a:prstGeom>
            <a:solidFill>
              <a:srgbClr val="FFFFFF"/>
            </a:solidFill>
            <a:ln w="25400" cap="flat">
              <a:solidFill>
                <a:srgbClr val="4F81BD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ja-JP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4102681" y="1245976"/>
              <a:ext cx="2512019" cy="6703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ja-JP" altLang="en-US" sz="18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源真ゴシックP Regular" panose="020B0302020203020207" pitchFamily="50" charset="-128"/>
                  <a:ea typeface="源真ゴシックP Regular" panose="020B0302020203020207" pitchFamily="50" charset="-128"/>
                  <a:cs typeface="源真ゴシックP Regular" panose="020B0302020203020207" pitchFamily="50" charset="-128"/>
                  <a:sym typeface="Century Gothic"/>
                </a:rPr>
                <a:t>トランジションの実装の仕方</a:t>
              </a:r>
              <a:endParaRPr kumimoji="0" lang="en-US" altLang="ja-JP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  <a:sym typeface="Century Gothic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126077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C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/>
          </p:cNvSpPr>
          <p:nvPr>
            <p:ph type="title"/>
          </p:nvPr>
        </p:nvSpPr>
        <p:spPr>
          <a:xfrm>
            <a:off x="347957" y="192970"/>
            <a:ext cx="8229600" cy="429303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altLang="ja-JP" sz="2400" dirty="0" err="1">
                <a:solidFill>
                  <a:schemeClr val="bg1"/>
                </a:solidFill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</a:rPr>
              <a:t>UnityEditor.Graphs</a:t>
            </a:r>
            <a:r>
              <a:rPr lang="en-US" altLang="ja-JP" sz="2400" dirty="0">
                <a:solidFill>
                  <a:schemeClr val="bg1"/>
                </a:solidFill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</a:rPr>
              <a:t> </a:t>
            </a:r>
            <a:r>
              <a:rPr lang="ja-JP" altLang="en-US" sz="2400" dirty="0">
                <a:solidFill>
                  <a:schemeClr val="bg1"/>
                </a:solidFill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</a:rPr>
              <a:t>について</a:t>
            </a:r>
            <a:endParaRPr sz="2400" dirty="0">
              <a:solidFill>
                <a:srgbClr val="FFFFFF"/>
              </a:solidFill>
              <a:latin typeface="源真ゴシック Regular" panose="020B0302020203020207" pitchFamily="50" charset="-128"/>
              <a:ea typeface="源真ゴシック Regular" panose="020B0302020203020207" pitchFamily="50" charset="-128"/>
              <a:cs typeface="源真ゴシック Regular" panose="020B0302020203020207" pitchFamily="50" charset="-128"/>
            </a:endParaRPr>
          </a:p>
        </p:txBody>
      </p:sp>
      <p:pic>
        <p:nvPicPr>
          <p:cNvPr id="6" name="Picture 5" descr="unity-logo-cut-bottom-red-rgb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8496" y="0"/>
            <a:ext cx="1954144" cy="2436224"/>
          </a:xfrm>
          <a:prstGeom prst="rect">
            <a:avLst/>
          </a:prstGeom>
        </p:spPr>
      </p:pic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347957" y="628214"/>
            <a:ext cx="8626710" cy="4235595"/>
          </a:xfrm>
          <a:ln>
            <a:noFill/>
          </a:ln>
        </p:spPr>
        <p:txBody>
          <a:bodyPr/>
          <a:lstStyle/>
          <a:p>
            <a:endParaRPr lang="en-US" altLang="ja-JP" sz="2000" dirty="0" smtClean="0">
              <a:solidFill>
                <a:schemeClr val="bg1"/>
              </a:solidFill>
              <a:latin typeface="源真ゴシックP Regular" panose="020B0302020203020207" pitchFamily="50" charset="-128"/>
              <a:ea typeface="源真ゴシックP Regular" panose="020B0302020203020207" pitchFamily="50" charset="-128"/>
              <a:cs typeface="源真ゴシックP Regular" panose="020B0302020203020207" pitchFamily="50" charset="-128"/>
            </a:endParaRPr>
          </a:p>
          <a:p>
            <a:r>
              <a:rPr lang="ja-JP" altLang="en-US" sz="2000" dirty="0">
                <a:solidFill>
                  <a:schemeClr val="bg1"/>
                </a:solidFill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</a:rPr>
              <a:t>ネタ</a:t>
            </a:r>
            <a:r>
              <a:rPr lang="ja-JP" altLang="en-US" sz="2000" dirty="0" smtClean="0">
                <a:solidFill>
                  <a:schemeClr val="bg1"/>
                </a:solidFill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</a:rPr>
              <a:t>の</a:t>
            </a:r>
            <a:r>
              <a:rPr lang="ja-JP" altLang="en-US" sz="2000" dirty="0">
                <a:solidFill>
                  <a:schemeClr val="bg1"/>
                </a:solidFill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</a:rPr>
              <a:t>宝庫なの</a:t>
            </a:r>
            <a:r>
              <a:rPr lang="ja-JP" altLang="en-US" sz="2000" dirty="0" smtClean="0">
                <a:solidFill>
                  <a:schemeClr val="bg1"/>
                </a:solidFill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</a:rPr>
              <a:t>でコードを眺めるべき</a:t>
            </a:r>
            <a:endParaRPr lang="en-US" altLang="ja-JP" sz="2000" dirty="0" smtClean="0">
              <a:solidFill>
                <a:schemeClr val="bg1"/>
              </a:solidFill>
              <a:latin typeface="源真ゴシックP Regular" panose="020B0302020203020207" pitchFamily="50" charset="-128"/>
              <a:ea typeface="源真ゴシックP Regular" panose="020B0302020203020207" pitchFamily="50" charset="-128"/>
              <a:cs typeface="源真ゴシックP Regular" panose="020B0302020203020207" pitchFamily="50" charset="-128"/>
            </a:endParaRPr>
          </a:p>
          <a:p>
            <a:r>
              <a:rPr lang="en-US" altLang="ja-JP" sz="2000" dirty="0">
                <a:solidFill>
                  <a:schemeClr val="bg1"/>
                </a:solidFill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</a:rPr>
              <a:t>	</a:t>
            </a:r>
            <a:endParaRPr lang="en-US" altLang="ja-JP" sz="2000" dirty="0" smtClean="0">
              <a:solidFill>
                <a:schemeClr val="bg1"/>
              </a:solidFill>
              <a:latin typeface="源真ゴシックP Regular" panose="020B0302020203020207" pitchFamily="50" charset="-128"/>
              <a:ea typeface="源真ゴシックP Regular" panose="020B0302020203020207" pitchFamily="50" charset="-128"/>
              <a:cs typeface="源真ゴシックP Regular" panose="020B0302020203020207" pitchFamily="50" charset="-128"/>
            </a:endParaRPr>
          </a:p>
          <a:p>
            <a:r>
              <a:rPr lang="en-US" altLang="ja-JP" sz="2000" dirty="0">
                <a:solidFill>
                  <a:schemeClr val="bg1"/>
                </a:solidFill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</a:rPr>
              <a:t>	</a:t>
            </a:r>
            <a:r>
              <a:rPr lang="ja-JP" altLang="en-US" sz="2000" dirty="0" smtClean="0">
                <a:solidFill>
                  <a:schemeClr val="bg1"/>
                </a:solidFill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</a:rPr>
              <a:t>ビジュアル系のエディター拡張を行いたい人は特に！</a:t>
            </a:r>
            <a:endParaRPr lang="en-US" altLang="ja-JP" sz="2000" dirty="0" smtClean="0">
              <a:solidFill>
                <a:schemeClr val="bg1"/>
              </a:solidFill>
              <a:latin typeface="源真ゴシックP Regular" panose="020B0302020203020207" pitchFamily="50" charset="-128"/>
              <a:ea typeface="源真ゴシックP Regular" panose="020B0302020203020207" pitchFamily="50" charset="-128"/>
              <a:cs typeface="源真ゴシックP Regular" panose="020B0302020203020207" pitchFamily="50" charset="-128"/>
            </a:endParaRPr>
          </a:p>
          <a:p>
            <a:endParaRPr lang="en-US" altLang="ja-JP" sz="2000" dirty="0">
              <a:solidFill>
                <a:schemeClr val="bg1"/>
              </a:solidFill>
              <a:latin typeface="源真ゴシックP Regular" panose="020B0302020203020207" pitchFamily="50" charset="-128"/>
              <a:ea typeface="源真ゴシックP Regular" panose="020B0302020203020207" pitchFamily="50" charset="-128"/>
              <a:cs typeface="源真ゴシックP Regular" panose="020B0302020203020207" pitchFamily="50" charset="-128"/>
            </a:endParaRPr>
          </a:p>
          <a:p>
            <a:r>
              <a:rPr lang="en-US" altLang="ja-JP" sz="2000" dirty="0" smtClean="0">
                <a:solidFill>
                  <a:schemeClr val="bg1"/>
                </a:solidFill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</a:rPr>
              <a:t>	</a:t>
            </a:r>
            <a:r>
              <a:rPr lang="en-US" altLang="ja-JP" sz="2000" dirty="0" err="1" smtClean="0">
                <a:solidFill>
                  <a:schemeClr val="bg1"/>
                </a:solidFill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</a:rPr>
              <a:t>GUI.Window</a:t>
            </a:r>
            <a:r>
              <a:rPr lang="en-US" altLang="ja-JP" sz="2000" dirty="0" smtClean="0">
                <a:solidFill>
                  <a:schemeClr val="bg1"/>
                </a:solidFill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</a:rPr>
              <a:t> </a:t>
            </a:r>
            <a:r>
              <a:rPr lang="ja-JP" altLang="en-US" sz="2000" dirty="0" smtClean="0">
                <a:solidFill>
                  <a:schemeClr val="bg1"/>
                </a:solidFill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</a:rPr>
              <a:t>と </a:t>
            </a:r>
            <a:r>
              <a:rPr lang="en-US" altLang="ja-JP" sz="2000" dirty="0" err="1" smtClean="0">
                <a:solidFill>
                  <a:schemeClr val="bg1"/>
                </a:solidFill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</a:rPr>
              <a:t>ScriptableObject</a:t>
            </a:r>
            <a:r>
              <a:rPr lang="en-US" altLang="ja-JP" sz="2000" dirty="0" smtClean="0">
                <a:solidFill>
                  <a:schemeClr val="bg1"/>
                </a:solidFill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</a:rPr>
              <a:t> </a:t>
            </a:r>
            <a:r>
              <a:rPr lang="ja-JP" altLang="en-US" sz="2000" dirty="0" smtClean="0">
                <a:solidFill>
                  <a:schemeClr val="bg1"/>
                </a:solidFill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</a:rPr>
              <a:t>でステートを管理する方法は必見</a:t>
            </a:r>
            <a:endParaRPr lang="en-US" altLang="ja-JP" sz="2000" dirty="0" smtClean="0">
              <a:solidFill>
                <a:schemeClr val="bg1"/>
              </a:solidFill>
              <a:latin typeface="源真ゴシックP Regular" panose="020B0302020203020207" pitchFamily="50" charset="-128"/>
              <a:ea typeface="源真ゴシックP Regular" panose="020B0302020203020207" pitchFamily="50" charset="-128"/>
              <a:cs typeface="源真ゴシックP Regular" panose="020B0302020203020207" pitchFamily="50" charset="-128"/>
            </a:endParaRPr>
          </a:p>
          <a:p>
            <a:endParaRPr lang="en-US" altLang="ja-JP" sz="2000" dirty="0">
              <a:solidFill>
                <a:schemeClr val="bg1"/>
              </a:solidFill>
              <a:latin typeface="源真ゴシックP Regular" panose="020B0302020203020207" pitchFamily="50" charset="-128"/>
              <a:ea typeface="源真ゴシックP Regular" panose="020B0302020203020207" pitchFamily="50" charset="-128"/>
              <a:cs typeface="源真ゴシックP Regular" panose="020B0302020203020207" pitchFamily="50" charset="-128"/>
            </a:endParaRPr>
          </a:p>
          <a:p>
            <a:r>
              <a:rPr lang="en-US" altLang="ja-JP" sz="2000" dirty="0" smtClean="0">
                <a:solidFill>
                  <a:schemeClr val="bg1"/>
                </a:solidFill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</a:rPr>
              <a:t>	</a:t>
            </a:r>
          </a:p>
          <a:p>
            <a:endParaRPr lang="en-US" altLang="ja-JP" sz="2000" dirty="0">
              <a:solidFill>
                <a:schemeClr val="bg1"/>
              </a:solidFill>
              <a:latin typeface="源真ゴシックP Regular" panose="020B0302020203020207" pitchFamily="50" charset="-128"/>
              <a:ea typeface="源真ゴシックP Regular" panose="020B0302020203020207" pitchFamily="50" charset="-128"/>
              <a:cs typeface="源真ゴシックP Regular" panose="020B0302020203020207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3928205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C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/>
          </p:cNvSpPr>
          <p:nvPr>
            <p:ph type="title"/>
          </p:nvPr>
        </p:nvSpPr>
        <p:spPr>
          <a:xfrm>
            <a:off x="347957" y="192970"/>
            <a:ext cx="8229600" cy="429303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altLang="ja-JP" sz="2400" dirty="0" smtClean="0">
                <a:solidFill>
                  <a:srgbClr val="FFFFFF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Sprite </a:t>
            </a:r>
            <a:r>
              <a:rPr lang="ja-JP" altLang="en-US" sz="2400" dirty="0" smtClean="0">
                <a:solidFill>
                  <a:srgbClr val="FFFFFF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アニメーションの作成 </a:t>
            </a:r>
            <a:r>
              <a:rPr lang="en-US" altLang="ja-JP" sz="2400" dirty="0" smtClean="0">
                <a:solidFill>
                  <a:srgbClr val="FFFFFF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- Unity 5</a:t>
            </a:r>
            <a:endParaRPr sz="2400" dirty="0">
              <a:solidFill>
                <a:srgbClr val="FFFFFF"/>
              </a:solidFill>
              <a:latin typeface="源真ゴシック Regular" panose="020B0302020203020207" pitchFamily="50" charset="-128"/>
              <a:ea typeface="源真ゴシック Regular" panose="020B0302020203020207" pitchFamily="50" charset="-128"/>
              <a:cs typeface="源真ゴシック Regular" panose="020B0302020203020207" pitchFamily="50" charset="-128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7957" y="511396"/>
            <a:ext cx="8626710" cy="4235595"/>
          </a:xfrm>
        </p:spPr>
        <p:txBody>
          <a:bodyPr/>
          <a:lstStyle/>
          <a:p>
            <a:endParaRPr lang="en-US" altLang="ja-JP" sz="2000" dirty="0" smtClean="0">
              <a:solidFill>
                <a:schemeClr val="bg1"/>
              </a:solidFill>
              <a:latin typeface="源真ゴシック Regular" panose="020B0302020203020207" pitchFamily="50" charset="-128"/>
              <a:ea typeface="源真ゴシック Regular" panose="020B0302020203020207" pitchFamily="50" charset="-128"/>
              <a:cs typeface="源真ゴシック Regular" panose="020B0302020203020207" pitchFamily="50" charset="-128"/>
            </a:endParaRPr>
          </a:p>
          <a:p>
            <a:r>
              <a:rPr lang="en-US" altLang="ja-JP" sz="2000" dirty="0">
                <a:solidFill>
                  <a:schemeClr val="bg1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Unity5.1 </a:t>
            </a:r>
            <a:r>
              <a:rPr lang="ja-JP" altLang="en-US" sz="2000" dirty="0">
                <a:solidFill>
                  <a:schemeClr val="bg1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ではスプライトを選択して</a:t>
            </a:r>
            <a:r>
              <a:rPr lang="en-US" altLang="ja-JP" sz="2000" dirty="0" err="1">
                <a:solidFill>
                  <a:schemeClr val="bg1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AnimationClip</a:t>
            </a:r>
            <a:r>
              <a:rPr lang="ja-JP" altLang="en-US" sz="2000" dirty="0">
                <a:solidFill>
                  <a:schemeClr val="bg1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作成</a:t>
            </a:r>
            <a:endParaRPr lang="en-US" altLang="ja-JP" sz="2000" dirty="0">
              <a:solidFill>
                <a:schemeClr val="bg1"/>
              </a:solidFill>
              <a:latin typeface="源真ゴシック Regular" panose="020B0302020203020207" pitchFamily="50" charset="-128"/>
              <a:ea typeface="源真ゴシック Regular" panose="020B0302020203020207" pitchFamily="50" charset="-128"/>
              <a:cs typeface="源真ゴシック Regular" panose="020B0302020203020207" pitchFamily="50" charset="-128"/>
            </a:endParaRPr>
          </a:p>
        </p:txBody>
      </p:sp>
      <p:pic>
        <p:nvPicPr>
          <p:cNvPr id="6" name="Picture 5" descr="unity-logo-cut-bottom-red-rgb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8496" y="0"/>
            <a:ext cx="1954144" cy="2436224"/>
          </a:xfrm>
          <a:prstGeom prst="rect">
            <a:avLst/>
          </a:prstGeom>
        </p:spPr>
      </p:pic>
      <p:pic>
        <p:nvPicPr>
          <p:cNvPr id="21506" name="Picture 2" descr="http://i.gyazo.com/c82e11efd6bc8143d9bcbdaf77b1f75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0457" y="1454020"/>
            <a:ext cx="6324600" cy="3343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5288724" y="4235603"/>
            <a:ext cx="3819544" cy="838846"/>
            <a:chOff x="3984978" y="1071577"/>
            <a:chExt cx="4907848" cy="838846"/>
          </a:xfrm>
        </p:grpSpPr>
        <p:sp>
          <p:nvSpPr>
            <p:cNvPr id="8" name="Rectangular Callout 7"/>
            <p:cNvSpPr/>
            <p:nvPr/>
          </p:nvSpPr>
          <p:spPr>
            <a:xfrm>
              <a:off x="3984978" y="1071577"/>
              <a:ext cx="4882445" cy="838846"/>
            </a:xfrm>
            <a:prstGeom prst="wedgeRectCallout">
              <a:avLst>
                <a:gd name="adj1" fmla="val -36398"/>
                <a:gd name="adj2" fmla="val -122994"/>
              </a:avLst>
            </a:prstGeom>
            <a:solidFill>
              <a:srgbClr val="FFFFFF"/>
            </a:solidFill>
            <a:ln w="25400" cap="flat">
              <a:solidFill>
                <a:srgbClr val="4F81BD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ja-JP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102680" y="1121670"/>
              <a:ext cx="4790146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ja-JP" dirty="0">
                  <a:solidFill>
                    <a:srgbClr val="000000"/>
                  </a:solidFill>
                  <a:latin typeface="源真ゴシックP Regular" panose="020B0302020203020207" pitchFamily="50" charset="-128"/>
                  <a:ea typeface="源真ゴシックP Regular" panose="020B0302020203020207" pitchFamily="50" charset="-128"/>
                  <a:cs typeface="源真ゴシックP Regular" panose="020B0302020203020207" pitchFamily="50" charset="-128"/>
                </a:rPr>
                <a:t>Sprite Animation </a:t>
              </a:r>
              <a:r>
                <a:rPr lang="en-US" altLang="ja-JP" dirty="0" smtClean="0">
                  <a:solidFill>
                    <a:srgbClr val="000000"/>
                  </a:solidFill>
                  <a:latin typeface="源真ゴシックP Regular" panose="020B0302020203020207" pitchFamily="50" charset="-128"/>
                  <a:ea typeface="源真ゴシックP Regular" panose="020B0302020203020207" pitchFamily="50" charset="-128"/>
                  <a:cs typeface="源真ゴシックP Regular" panose="020B0302020203020207" pitchFamily="50" charset="-128"/>
                </a:rPr>
                <a:t>Clip</a:t>
              </a:r>
              <a:r>
                <a:rPr lang="ja-JP" altLang="en-US" dirty="0" smtClean="0">
                  <a:solidFill>
                    <a:srgbClr val="000000"/>
                  </a:solidFill>
                  <a:latin typeface="源真ゴシックP Regular" panose="020B0302020203020207" pitchFamily="50" charset="-128"/>
                  <a:ea typeface="源真ゴシックP Regular" panose="020B0302020203020207" pitchFamily="50" charset="-128"/>
                  <a:cs typeface="源真ゴシックP Regular" panose="020B0302020203020207" pitchFamily="50" charset="-128"/>
                </a:rPr>
                <a:t>が作成された</a:t>
              </a:r>
              <a:endParaRPr kumimoji="0" lang="en-US" altLang="ja-JP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  <a:sym typeface="Century Gothic"/>
              </a:endParaRPr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4215383" y="1492539"/>
              <a:ext cx="3988899" cy="307775"/>
              <a:chOff x="4215383" y="1497444"/>
              <a:chExt cx="3988899" cy="307775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4254514" y="1497444"/>
                <a:ext cx="3949768" cy="30777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9" tIns="45719" rIns="45719" bIns="45719" numCol="1" spcCol="38100" rtlCol="0" anchor="t">
                <a:spAutoFit/>
              </a:bodyPr>
              <a:lstStyle/>
              <a:p>
                <a: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ja-JP" altLang="en-US" sz="1400" b="0" i="0" u="none" strike="noStrike" cap="none" spc="0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源真ゴシックP Regular" panose="020B0302020203020207" pitchFamily="50" charset="-128"/>
                    <a:ea typeface="源真ゴシックP Regular" panose="020B0302020203020207" pitchFamily="50" charset="-128"/>
                    <a:cs typeface="源真ゴシックP Regular" panose="020B0302020203020207" pitchFamily="50" charset="-128"/>
                    <a:sym typeface="Century Gothic"/>
                  </a:rPr>
                  <a:t>しかしインスペクターでは確認できない</a:t>
                </a:r>
                <a:endParaRPr kumimoji="0" lang="en-US" altLang="ja-JP" sz="14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源真ゴシックP Regular" panose="020B0302020203020207" pitchFamily="50" charset="-128"/>
                  <a:ea typeface="源真ゴシックP Regular" panose="020B0302020203020207" pitchFamily="50" charset="-128"/>
                  <a:cs typeface="源真ゴシックP Regular" panose="020B0302020203020207" pitchFamily="50" charset="-128"/>
                  <a:sym typeface="Century Gothic"/>
                </a:endParaRPr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4215383" y="1519676"/>
                <a:ext cx="45719" cy="255004"/>
              </a:xfrm>
              <a:prstGeom prst="rect">
                <a:avLst/>
              </a:prstGeom>
              <a:solidFill>
                <a:schemeClr val="tx2"/>
              </a:solidFill>
              <a:ln w="25400" cap="flat">
                <a:noFill/>
                <a:prstDash val="solid"/>
                <a:bevel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3002145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C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/>
          </p:cNvSpPr>
          <p:nvPr>
            <p:ph type="title"/>
          </p:nvPr>
        </p:nvSpPr>
        <p:spPr>
          <a:xfrm>
            <a:off x="347957" y="192970"/>
            <a:ext cx="8229600" cy="429303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altLang="ja-JP" sz="2400" dirty="0" smtClean="0">
                <a:solidFill>
                  <a:srgbClr val="FFFFFF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Sprite </a:t>
            </a:r>
            <a:r>
              <a:rPr lang="ja-JP" altLang="en-US" sz="2400" dirty="0" smtClean="0">
                <a:solidFill>
                  <a:srgbClr val="FFFFFF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アニメーションの作成 </a:t>
            </a:r>
            <a:r>
              <a:rPr lang="en-US" altLang="ja-JP" sz="2400" dirty="0" smtClean="0">
                <a:solidFill>
                  <a:srgbClr val="FFFFFF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- Unity 5</a:t>
            </a:r>
            <a:endParaRPr sz="2400" dirty="0">
              <a:solidFill>
                <a:srgbClr val="FFFFFF"/>
              </a:solidFill>
              <a:latin typeface="源真ゴシック Regular" panose="020B0302020203020207" pitchFamily="50" charset="-128"/>
              <a:ea typeface="源真ゴシック Regular" panose="020B0302020203020207" pitchFamily="50" charset="-128"/>
              <a:cs typeface="源真ゴシック Regular" panose="020B0302020203020207" pitchFamily="50" charset="-128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7957" y="628214"/>
            <a:ext cx="8626710" cy="4235595"/>
          </a:xfrm>
        </p:spPr>
        <p:txBody>
          <a:bodyPr/>
          <a:lstStyle/>
          <a:p>
            <a:endParaRPr lang="en-US" altLang="ja-JP" sz="2000" dirty="0" smtClean="0">
              <a:solidFill>
                <a:schemeClr val="bg1"/>
              </a:solidFill>
              <a:latin typeface="源真ゴシック Regular" panose="020B0302020203020207" pitchFamily="50" charset="-128"/>
              <a:ea typeface="源真ゴシック Regular" panose="020B0302020203020207" pitchFamily="50" charset="-128"/>
              <a:cs typeface="源真ゴシック Regular" panose="020B0302020203020207" pitchFamily="50" charset="-128"/>
            </a:endParaRPr>
          </a:p>
          <a:p>
            <a:r>
              <a:rPr lang="ja-JP" altLang="en-US" sz="2000" dirty="0">
                <a:solidFill>
                  <a:schemeClr val="bg1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スプライト</a:t>
            </a:r>
            <a:r>
              <a:rPr lang="ja-JP" altLang="en-US" sz="2000" dirty="0" smtClean="0">
                <a:solidFill>
                  <a:schemeClr val="bg1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を確認するには</a:t>
            </a:r>
            <a:endParaRPr lang="en-US" altLang="ja-JP" sz="2000" dirty="0">
              <a:solidFill>
                <a:schemeClr val="bg1"/>
              </a:solidFill>
              <a:latin typeface="源真ゴシック Regular" panose="020B0302020203020207" pitchFamily="50" charset="-128"/>
              <a:ea typeface="源真ゴシック Regular" panose="020B0302020203020207" pitchFamily="50" charset="-128"/>
              <a:cs typeface="源真ゴシック Regular" panose="020B0302020203020207" pitchFamily="50" charset="-128"/>
            </a:endParaRPr>
          </a:p>
        </p:txBody>
      </p:sp>
      <p:pic>
        <p:nvPicPr>
          <p:cNvPr id="6" name="Picture 5" descr="unity-logo-cut-bottom-red-rgb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8496" y="0"/>
            <a:ext cx="1954144" cy="24362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8557" y="948267"/>
            <a:ext cx="3580732" cy="4006166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440800" y="1720110"/>
            <a:ext cx="3809926" cy="838846"/>
            <a:chOff x="3984978" y="1071577"/>
            <a:chExt cx="4895489" cy="838846"/>
          </a:xfrm>
        </p:grpSpPr>
        <p:sp>
          <p:nvSpPr>
            <p:cNvPr id="16" name="Rectangular Callout 15"/>
            <p:cNvSpPr/>
            <p:nvPr/>
          </p:nvSpPr>
          <p:spPr>
            <a:xfrm>
              <a:off x="3984978" y="1071577"/>
              <a:ext cx="4882445" cy="838846"/>
            </a:xfrm>
            <a:prstGeom prst="wedgeRectCallout">
              <a:avLst>
                <a:gd name="adj1" fmla="val 115192"/>
                <a:gd name="adj2" fmla="val -55971"/>
              </a:avLst>
            </a:prstGeom>
            <a:solidFill>
              <a:srgbClr val="FFFFFF"/>
            </a:solidFill>
            <a:ln w="25400" cap="flat">
              <a:solidFill>
                <a:srgbClr val="4F81BD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ja-JP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102680" y="1121670"/>
              <a:ext cx="4777787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ja-JP" altLang="en-US" sz="18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源真ゴシックP Regular" panose="020B0302020203020207" pitchFamily="50" charset="-128"/>
                  <a:ea typeface="源真ゴシックP Regular" panose="020B0302020203020207" pitchFamily="50" charset="-128"/>
                  <a:cs typeface="源真ゴシックP Regular" panose="020B0302020203020207" pitchFamily="50" charset="-128"/>
                  <a:sym typeface="Century Gothic"/>
                </a:rPr>
                <a:t>インスペクターを</a:t>
              </a:r>
              <a:r>
                <a:rPr kumimoji="0" lang="en-US" altLang="ja-JP" sz="18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源真ゴシックP Regular" panose="020B0302020203020207" pitchFamily="50" charset="-128"/>
                  <a:ea typeface="源真ゴシックP Regular" panose="020B0302020203020207" pitchFamily="50" charset="-128"/>
                  <a:cs typeface="源真ゴシックP Regular" panose="020B0302020203020207" pitchFamily="50" charset="-128"/>
                  <a:sym typeface="Century Gothic"/>
                </a:rPr>
                <a:t>Debug</a:t>
              </a:r>
              <a:r>
                <a:rPr kumimoji="0" lang="ja-JP" altLang="en-US" sz="18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源真ゴシックP Regular" panose="020B0302020203020207" pitchFamily="50" charset="-128"/>
                  <a:ea typeface="源真ゴシックP Regular" panose="020B0302020203020207" pitchFamily="50" charset="-128"/>
                  <a:cs typeface="源真ゴシックP Regular" panose="020B0302020203020207" pitchFamily="50" charset="-128"/>
                  <a:sym typeface="Century Gothic"/>
                </a:rPr>
                <a:t>モードにする</a:t>
              </a:r>
              <a:endParaRPr kumimoji="0" lang="en-US" altLang="ja-JP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  <a:sym typeface="Century Gothic"/>
              </a:endParaRPr>
            </a:p>
          </p:txBody>
        </p:sp>
        <p:grpSp>
          <p:nvGrpSpPr>
            <p:cNvPr id="18" name="Group 17"/>
            <p:cNvGrpSpPr/>
            <p:nvPr/>
          </p:nvGrpSpPr>
          <p:grpSpPr>
            <a:xfrm>
              <a:off x="4215383" y="1492539"/>
              <a:ext cx="4299921" cy="307775"/>
              <a:chOff x="4215383" y="1497444"/>
              <a:chExt cx="4299921" cy="307775"/>
            </a:xfrm>
          </p:grpSpPr>
          <p:sp>
            <p:nvSpPr>
              <p:cNvPr id="19" name="TextBox 18"/>
              <p:cNvSpPr txBox="1"/>
              <p:nvPr/>
            </p:nvSpPr>
            <p:spPr>
              <a:xfrm>
                <a:off x="4254514" y="1497444"/>
                <a:ext cx="4260790" cy="30777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9" tIns="45719" rIns="45719" bIns="45719" numCol="1" spcCol="38100" rtlCol="0" anchor="t">
                <a:spAutoFit/>
              </a:bodyPr>
              <a:lstStyle/>
              <a:p>
                <a: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ja-JP" altLang="en-US" sz="1400" b="0" i="0" u="none" strike="noStrike" cap="none" spc="0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源真ゴシックP Regular" panose="020B0302020203020207" pitchFamily="50" charset="-128"/>
                    <a:ea typeface="源真ゴシックP Regular" panose="020B0302020203020207" pitchFamily="50" charset="-128"/>
                    <a:cs typeface="源真ゴシックP Regular" panose="020B0302020203020207" pitchFamily="50" charset="-128"/>
                    <a:sym typeface="Century Gothic"/>
                  </a:rPr>
                  <a:t>インスペクターウィンドウの </a:t>
                </a:r>
                <a:r>
                  <a:rPr kumimoji="0" lang="ja-JP" altLang="en-US" sz="1400" b="1" i="0" u="none" strike="noStrike" cap="none" spc="0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源真ゴシック Heavy" panose="020B0702020203020207" pitchFamily="50" charset="-128"/>
                    <a:ea typeface="源真ゴシック Heavy" panose="020B0702020203020207" pitchFamily="50" charset="-128"/>
                    <a:cs typeface="源真ゴシック Heavy" panose="020B0702020203020207" pitchFamily="50" charset="-128"/>
                    <a:sym typeface="Century Gothic"/>
                  </a:rPr>
                  <a:t>≡ </a:t>
                </a:r>
                <a:r>
                  <a:rPr kumimoji="0" lang="ja-JP" altLang="en-US" sz="1400" i="0" u="none" strike="noStrike" cap="none" spc="0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源真ゴシック Regular" panose="020B0302020203020207" pitchFamily="50" charset="-128"/>
                    <a:ea typeface="源真ゴシック Regular" panose="020B0302020203020207" pitchFamily="50" charset="-128"/>
                    <a:cs typeface="源真ゴシック Regular" panose="020B0302020203020207" pitchFamily="50" charset="-128"/>
                    <a:sym typeface="Century Gothic"/>
                  </a:rPr>
                  <a:t>から行える</a:t>
                </a:r>
                <a:endParaRPr kumimoji="0" lang="en-US" altLang="ja-JP" sz="140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源真ゴシック Regular" panose="020B0302020203020207" pitchFamily="50" charset="-128"/>
                  <a:ea typeface="源真ゴシック Regular" panose="020B0302020203020207" pitchFamily="50" charset="-128"/>
                  <a:cs typeface="源真ゴシック Regular" panose="020B0302020203020207" pitchFamily="50" charset="-128"/>
                  <a:sym typeface="Century Gothic"/>
                </a:endParaRPr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4215383" y="1519676"/>
                <a:ext cx="45719" cy="255004"/>
              </a:xfrm>
              <a:prstGeom prst="rect">
                <a:avLst/>
              </a:prstGeom>
              <a:solidFill>
                <a:schemeClr val="tx2"/>
              </a:solidFill>
              <a:ln w="25400" cap="flat">
                <a:noFill/>
                <a:prstDash val="solid"/>
                <a:bevel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8977444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C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/>
          </p:cNvSpPr>
          <p:nvPr>
            <p:ph type="title"/>
          </p:nvPr>
        </p:nvSpPr>
        <p:spPr>
          <a:xfrm>
            <a:off x="347957" y="192970"/>
            <a:ext cx="8229600" cy="429303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altLang="ja-JP" sz="2400" dirty="0" smtClean="0">
                <a:solidFill>
                  <a:srgbClr val="FFFFFF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Sprite </a:t>
            </a:r>
            <a:r>
              <a:rPr lang="ja-JP" altLang="en-US" sz="2400" dirty="0" smtClean="0">
                <a:solidFill>
                  <a:srgbClr val="FFFFFF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アニメーションの作成 </a:t>
            </a:r>
            <a:r>
              <a:rPr lang="en-US" altLang="ja-JP" sz="2400" dirty="0" smtClean="0">
                <a:solidFill>
                  <a:srgbClr val="FFFFFF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- Unity 5</a:t>
            </a:r>
            <a:endParaRPr sz="2400" dirty="0">
              <a:solidFill>
                <a:srgbClr val="FFFFFF"/>
              </a:solidFill>
              <a:latin typeface="源真ゴシック Regular" panose="020B0302020203020207" pitchFamily="50" charset="-128"/>
              <a:ea typeface="源真ゴシック Regular" panose="020B0302020203020207" pitchFamily="50" charset="-128"/>
              <a:cs typeface="源真ゴシック Regular" panose="020B0302020203020207" pitchFamily="50" charset="-128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7957" y="628214"/>
            <a:ext cx="8626710" cy="4235595"/>
          </a:xfrm>
        </p:spPr>
        <p:txBody>
          <a:bodyPr/>
          <a:lstStyle/>
          <a:p>
            <a:endParaRPr lang="en-US" altLang="ja-JP" sz="2000" dirty="0">
              <a:solidFill>
                <a:schemeClr val="bg1"/>
              </a:solidFill>
              <a:latin typeface="源真ゴシック Regular" panose="020B0302020203020207" pitchFamily="50" charset="-128"/>
              <a:ea typeface="源真ゴシック Regular" panose="020B0302020203020207" pitchFamily="50" charset="-128"/>
              <a:cs typeface="源真ゴシック Regular" panose="020B0302020203020207" pitchFamily="50" charset="-128"/>
            </a:endParaRPr>
          </a:p>
          <a:p>
            <a:r>
              <a:rPr lang="ja-JP" altLang="en-US" sz="2000" dirty="0">
                <a:solidFill>
                  <a:schemeClr val="bg1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スプライトを確認するには</a:t>
            </a:r>
            <a:endParaRPr lang="en-US" altLang="ja-JP" sz="2000" dirty="0">
              <a:solidFill>
                <a:schemeClr val="bg1"/>
              </a:solidFill>
              <a:latin typeface="源真ゴシック Regular" panose="020B0302020203020207" pitchFamily="50" charset="-128"/>
              <a:ea typeface="源真ゴシック Regular" panose="020B0302020203020207" pitchFamily="50" charset="-128"/>
              <a:cs typeface="源真ゴシック Regular" panose="020B0302020203020207" pitchFamily="50" charset="-128"/>
            </a:endParaRPr>
          </a:p>
        </p:txBody>
      </p:sp>
      <p:pic>
        <p:nvPicPr>
          <p:cNvPr id="6" name="Picture 5" descr="unity-logo-cut-bottom-red-rgb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8496" y="0"/>
            <a:ext cx="1954144" cy="24362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8557" y="948267"/>
            <a:ext cx="3580732" cy="400616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604458" y="3544680"/>
            <a:ext cx="2208386" cy="1319129"/>
          </a:xfrm>
          <a:prstGeom prst="rect">
            <a:avLst/>
          </a:prstGeom>
          <a:noFill/>
          <a:ln w="25400" cap="flat">
            <a:solidFill>
              <a:srgbClr val="EC156F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445913" y="3650852"/>
            <a:ext cx="3809999" cy="838846"/>
            <a:chOff x="3984978" y="1071577"/>
            <a:chExt cx="4895583" cy="838846"/>
          </a:xfrm>
        </p:grpSpPr>
        <p:sp>
          <p:nvSpPr>
            <p:cNvPr id="10" name="Rectangular Callout 9"/>
            <p:cNvSpPr/>
            <p:nvPr/>
          </p:nvSpPr>
          <p:spPr>
            <a:xfrm>
              <a:off x="3984978" y="1071577"/>
              <a:ext cx="4882445" cy="838846"/>
            </a:xfrm>
            <a:prstGeom prst="wedgeRectCallout">
              <a:avLst>
                <a:gd name="adj1" fmla="val 58223"/>
                <a:gd name="adj2" fmla="val -45132"/>
              </a:avLst>
            </a:prstGeom>
            <a:solidFill>
              <a:srgbClr val="FFFFFF"/>
            </a:solidFill>
            <a:ln w="25400" cap="flat">
              <a:solidFill>
                <a:srgbClr val="4F81BD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ja-JP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102680" y="1121670"/>
              <a:ext cx="4777881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ja-JP" altLang="en-US" sz="18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源真ゴシックP Regular" panose="020B0302020203020207" pitchFamily="50" charset="-128"/>
                  <a:ea typeface="源真ゴシックP Regular" panose="020B0302020203020207" pitchFamily="50" charset="-128"/>
                  <a:cs typeface="源真ゴシックP Regular" panose="020B0302020203020207" pitchFamily="50" charset="-128"/>
                  <a:sym typeface="Century Gothic"/>
                </a:rPr>
                <a:t>ここに スプライトが保持されている</a:t>
              </a:r>
              <a:endParaRPr kumimoji="0" lang="en-US" altLang="ja-JP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  <a:sym typeface="Century Gothic"/>
              </a:endParaRPr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4215383" y="1492539"/>
              <a:ext cx="4141321" cy="307775"/>
              <a:chOff x="4215383" y="1497444"/>
              <a:chExt cx="4141321" cy="307775"/>
            </a:xfrm>
          </p:grpSpPr>
          <p:sp>
            <p:nvSpPr>
              <p:cNvPr id="13" name="TextBox 12"/>
              <p:cNvSpPr txBox="1"/>
              <p:nvPr/>
            </p:nvSpPr>
            <p:spPr>
              <a:xfrm>
                <a:off x="4254514" y="1497444"/>
                <a:ext cx="4102190" cy="30777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9" tIns="45719" rIns="45719" bIns="45719" numCol="1" spcCol="38100" rtlCol="0" anchor="t">
                <a:spAutoFit/>
              </a:bodyPr>
              <a:lstStyle/>
              <a:p>
                <a: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ja-JP" altLang="en-US" sz="1400" dirty="0" smtClean="0">
                    <a:solidFill>
                      <a:srgbClr val="000000"/>
                    </a:solidFill>
                    <a:latin typeface="源真ゴシックP Regular" panose="020B0302020203020207" pitchFamily="50" charset="-128"/>
                    <a:ea typeface="源真ゴシックP Regular" panose="020B0302020203020207" pitchFamily="50" charset="-128"/>
                    <a:cs typeface="源真ゴシックP Regular" panose="020B0302020203020207" pitchFamily="50" charset="-128"/>
                  </a:rPr>
                  <a:t>ここではスプライトの配列は変更できない</a:t>
                </a:r>
                <a:endParaRPr kumimoji="0" lang="en-US" altLang="ja-JP" sz="14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源真ゴシックP Regular" panose="020B0302020203020207" pitchFamily="50" charset="-128"/>
                  <a:ea typeface="源真ゴシックP Regular" panose="020B0302020203020207" pitchFamily="50" charset="-128"/>
                  <a:cs typeface="源真ゴシックP Regular" panose="020B0302020203020207" pitchFamily="50" charset="-128"/>
                  <a:sym typeface="Century Gothic"/>
                </a:endParaRPr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4215383" y="1519676"/>
                <a:ext cx="45719" cy="255004"/>
              </a:xfrm>
              <a:prstGeom prst="rect">
                <a:avLst/>
              </a:prstGeom>
              <a:solidFill>
                <a:schemeClr val="tx2"/>
              </a:solidFill>
              <a:ln w="25400" cap="flat">
                <a:noFill/>
                <a:prstDash val="solid"/>
                <a:bevel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</p:grpSp>
      </p:grpSp>
      <p:grpSp>
        <p:nvGrpSpPr>
          <p:cNvPr id="15" name="Group 14"/>
          <p:cNvGrpSpPr/>
          <p:nvPr/>
        </p:nvGrpSpPr>
        <p:grpSpPr>
          <a:xfrm>
            <a:off x="440800" y="1720110"/>
            <a:ext cx="3799774" cy="838846"/>
            <a:chOff x="3984978" y="1071577"/>
            <a:chExt cx="4882445" cy="838846"/>
          </a:xfrm>
        </p:grpSpPr>
        <p:sp>
          <p:nvSpPr>
            <p:cNvPr id="16" name="Rectangular Callout 15"/>
            <p:cNvSpPr/>
            <p:nvPr/>
          </p:nvSpPr>
          <p:spPr>
            <a:xfrm>
              <a:off x="3984978" y="1071577"/>
              <a:ext cx="4882445" cy="838846"/>
            </a:xfrm>
            <a:prstGeom prst="wedgeRectCallout">
              <a:avLst>
                <a:gd name="adj1" fmla="val 29083"/>
                <a:gd name="adj2" fmla="val 843"/>
              </a:avLst>
            </a:prstGeom>
            <a:solidFill>
              <a:srgbClr val="FFFFFF"/>
            </a:solidFill>
            <a:ln w="25400" cap="flat">
              <a:solidFill>
                <a:srgbClr val="4F81BD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ja-JP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102680" y="1121670"/>
              <a:ext cx="2580037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ja-JP" sz="18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源真ゴシックP Regular" panose="020B0302020203020207" pitchFamily="50" charset="-128"/>
                  <a:ea typeface="源真ゴシックP Regular" panose="020B0302020203020207" pitchFamily="50" charset="-128"/>
                  <a:cs typeface="源真ゴシックP Regular" panose="020B0302020203020207" pitchFamily="50" charset="-128"/>
                  <a:sym typeface="Century Gothic"/>
                </a:rPr>
                <a:t>Debug</a:t>
              </a:r>
              <a:r>
                <a:rPr kumimoji="0" lang="ja-JP" altLang="en-US" sz="18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源真ゴシックP Regular" panose="020B0302020203020207" pitchFamily="50" charset="-128"/>
                  <a:ea typeface="源真ゴシックP Regular" panose="020B0302020203020207" pitchFamily="50" charset="-128"/>
                  <a:cs typeface="源真ゴシックP Regular" panose="020B0302020203020207" pitchFamily="50" charset="-128"/>
                  <a:sym typeface="Century Gothic"/>
                </a:rPr>
                <a:t>モードにする</a:t>
              </a:r>
              <a:endParaRPr kumimoji="0" lang="en-US" altLang="ja-JP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  <a:sym typeface="Century Gothic"/>
              </a:endParaRPr>
            </a:p>
          </p:txBody>
        </p:sp>
        <p:grpSp>
          <p:nvGrpSpPr>
            <p:cNvPr id="18" name="Group 17"/>
            <p:cNvGrpSpPr/>
            <p:nvPr/>
          </p:nvGrpSpPr>
          <p:grpSpPr>
            <a:xfrm>
              <a:off x="4215383" y="1492539"/>
              <a:ext cx="4299921" cy="307775"/>
              <a:chOff x="4215383" y="1497444"/>
              <a:chExt cx="4299921" cy="307775"/>
            </a:xfrm>
          </p:grpSpPr>
          <p:sp>
            <p:nvSpPr>
              <p:cNvPr id="19" name="TextBox 18"/>
              <p:cNvSpPr txBox="1"/>
              <p:nvPr/>
            </p:nvSpPr>
            <p:spPr>
              <a:xfrm>
                <a:off x="4254514" y="1497444"/>
                <a:ext cx="4260790" cy="30777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9" tIns="45719" rIns="45719" bIns="45719" numCol="1" spcCol="38100" rtlCol="0" anchor="t">
                <a:spAutoFit/>
              </a:bodyPr>
              <a:lstStyle/>
              <a:p>
                <a: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ja-JP" altLang="en-US" sz="1400" b="0" i="0" u="none" strike="noStrike" cap="none" spc="0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源真ゴシックP Regular" panose="020B0302020203020207" pitchFamily="50" charset="-128"/>
                    <a:ea typeface="源真ゴシックP Regular" panose="020B0302020203020207" pitchFamily="50" charset="-128"/>
                    <a:cs typeface="源真ゴシックP Regular" panose="020B0302020203020207" pitchFamily="50" charset="-128"/>
                    <a:sym typeface="Century Gothic"/>
                  </a:rPr>
                  <a:t>インスペクターウィンドウの </a:t>
                </a:r>
                <a:r>
                  <a:rPr kumimoji="0" lang="ja-JP" altLang="en-US" sz="1400" b="1" i="0" u="none" strike="noStrike" cap="none" spc="0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源真ゴシック Heavy" panose="020B0702020203020207" pitchFamily="50" charset="-128"/>
                    <a:ea typeface="源真ゴシック Heavy" panose="020B0702020203020207" pitchFamily="50" charset="-128"/>
                    <a:cs typeface="源真ゴシック Heavy" panose="020B0702020203020207" pitchFamily="50" charset="-128"/>
                    <a:sym typeface="Century Gothic"/>
                  </a:rPr>
                  <a:t>≡ </a:t>
                </a:r>
                <a:r>
                  <a:rPr kumimoji="0" lang="ja-JP" altLang="en-US" sz="1400" i="0" u="none" strike="noStrike" cap="none" spc="0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源真ゴシック Regular" panose="020B0302020203020207" pitchFamily="50" charset="-128"/>
                    <a:ea typeface="源真ゴシック Regular" panose="020B0302020203020207" pitchFamily="50" charset="-128"/>
                    <a:cs typeface="源真ゴシック Regular" panose="020B0302020203020207" pitchFamily="50" charset="-128"/>
                    <a:sym typeface="Century Gothic"/>
                  </a:rPr>
                  <a:t>から行える</a:t>
                </a:r>
                <a:endParaRPr kumimoji="0" lang="en-US" altLang="ja-JP" sz="140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源真ゴシック Regular" panose="020B0302020203020207" pitchFamily="50" charset="-128"/>
                  <a:ea typeface="源真ゴシック Regular" panose="020B0302020203020207" pitchFamily="50" charset="-128"/>
                  <a:cs typeface="源真ゴシック Regular" panose="020B0302020203020207" pitchFamily="50" charset="-128"/>
                  <a:sym typeface="Century Gothic"/>
                </a:endParaRPr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4215383" y="1519676"/>
                <a:ext cx="45719" cy="255004"/>
              </a:xfrm>
              <a:prstGeom prst="rect">
                <a:avLst/>
              </a:prstGeom>
              <a:solidFill>
                <a:schemeClr val="tx2"/>
              </a:solidFill>
              <a:ln w="25400" cap="flat">
                <a:noFill/>
                <a:prstDash val="solid"/>
                <a:bevel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</p:grpSp>
      </p:grpSp>
      <p:grpSp>
        <p:nvGrpSpPr>
          <p:cNvPr id="21" name="Group 20"/>
          <p:cNvGrpSpPr/>
          <p:nvPr/>
        </p:nvGrpSpPr>
        <p:grpSpPr>
          <a:xfrm>
            <a:off x="440800" y="1720110"/>
            <a:ext cx="3809926" cy="838846"/>
            <a:chOff x="3984978" y="1071577"/>
            <a:chExt cx="4895489" cy="838846"/>
          </a:xfrm>
        </p:grpSpPr>
        <p:sp>
          <p:nvSpPr>
            <p:cNvPr id="22" name="Rectangular Callout 21"/>
            <p:cNvSpPr/>
            <p:nvPr/>
          </p:nvSpPr>
          <p:spPr>
            <a:xfrm>
              <a:off x="3984978" y="1071577"/>
              <a:ext cx="4882444" cy="838846"/>
            </a:xfrm>
            <a:prstGeom prst="wedgeRectCallout">
              <a:avLst>
                <a:gd name="adj1" fmla="val 28662"/>
                <a:gd name="adj2" fmla="val 18246"/>
              </a:avLst>
            </a:prstGeom>
            <a:solidFill>
              <a:srgbClr val="FFFFFF"/>
            </a:solidFill>
            <a:ln w="25400" cap="flat">
              <a:solidFill>
                <a:srgbClr val="4F81BD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ja-JP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4102680" y="1121670"/>
              <a:ext cx="4777787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ja-JP" altLang="en-US" sz="18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源真ゴシックP Regular" panose="020B0302020203020207" pitchFamily="50" charset="-128"/>
                  <a:ea typeface="源真ゴシックP Regular" panose="020B0302020203020207" pitchFamily="50" charset="-128"/>
                  <a:cs typeface="源真ゴシックP Regular" panose="020B0302020203020207" pitchFamily="50" charset="-128"/>
                  <a:sym typeface="Century Gothic"/>
                </a:rPr>
                <a:t>インスペクターを</a:t>
              </a:r>
              <a:r>
                <a:rPr kumimoji="0" lang="en-US" altLang="ja-JP" sz="18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源真ゴシックP Regular" panose="020B0302020203020207" pitchFamily="50" charset="-128"/>
                  <a:ea typeface="源真ゴシックP Regular" panose="020B0302020203020207" pitchFamily="50" charset="-128"/>
                  <a:cs typeface="源真ゴシックP Regular" panose="020B0302020203020207" pitchFamily="50" charset="-128"/>
                  <a:sym typeface="Century Gothic"/>
                </a:rPr>
                <a:t>Debug</a:t>
              </a:r>
              <a:r>
                <a:rPr kumimoji="0" lang="ja-JP" altLang="en-US" sz="18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源真ゴシックP Regular" panose="020B0302020203020207" pitchFamily="50" charset="-128"/>
                  <a:ea typeface="源真ゴシックP Regular" panose="020B0302020203020207" pitchFamily="50" charset="-128"/>
                  <a:cs typeface="源真ゴシックP Regular" panose="020B0302020203020207" pitchFamily="50" charset="-128"/>
                  <a:sym typeface="Century Gothic"/>
                </a:rPr>
                <a:t>モードにする</a:t>
              </a:r>
              <a:endParaRPr kumimoji="0" lang="en-US" altLang="ja-JP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  <a:sym typeface="Century Gothic"/>
              </a:endParaRPr>
            </a:p>
          </p:txBody>
        </p:sp>
        <p:grpSp>
          <p:nvGrpSpPr>
            <p:cNvPr id="24" name="Group 23"/>
            <p:cNvGrpSpPr/>
            <p:nvPr/>
          </p:nvGrpSpPr>
          <p:grpSpPr>
            <a:xfrm>
              <a:off x="4215383" y="1492539"/>
              <a:ext cx="4299921" cy="307775"/>
              <a:chOff x="4215383" y="1497444"/>
              <a:chExt cx="4299921" cy="307775"/>
            </a:xfrm>
          </p:grpSpPr>
          <p:sp>
            <p:nvSpPr>
              <p:cNvPr id="25" name="TextBox 24"/>
              <p:cNvSpPr txBox="1"/>
              <p:nvPr/>
            </p:nvSpPr>
            <p:spPr>
              <a:xfrm>
                <a:off x="4254514" y="1497444"/>
                <a:ext cx="4260790" cy="30777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9" tIns="45719" rIns="45719" bIns="45719" numCol="1" spcCol="38100" rtlCol="0" anchor="t">
                <a:spAutoFit/>
              </a:bodyPr>
              <a:lstStyle/>
              <a:p>
                <a: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ja-JP" altLang="en-US" sz="1400" b="0" i="0" u="none" strike="noStrike" cap="none" spc="0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源真ゴシックP Regular" panose="020B0302020203020207" pitchFamily="50" charset="-128"/>
                    <a:ea typeface="源真ゴシックP Regular" panose="020B0302020203020207" pitchFamily="50" charset="-128"/>
                    <a:cs typeface="源真ゴシックP Regular" panose="020B0302020203020207" pitchFamily="50" charset="-128"/>
                    <a:sym typeface="Century Gothic"/>
                  </a:rPr>
                  <a:t>インスペクターウィンドウの </a:t>
                </a:r>
                <a:r>
                  <a:rPr kumimoji="0" lang="ja-JP" altLang="en-US" sz="1400" b="1" i="0" u="none" strike="noStrike" cap="none" spc="0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源真ゴシック Heavy" panose="020B0702020203020207" pitchFamily="50" charset="-128"/>
                    <a:ea typeface="源真ゴシック Heavy" panose="020B0702020203020207" pitchFamily="50" charset="-128"/>
                    <a:cs typeface="源真ゴシック Heavy" panose="020B0702020203020207" pitchFamily="50" charset="-128"/>
                    <a:sym typeface="Century Gothic"/>
                  </a:rPr>
                  <a:t>≡ </a:t>
                </a:r>
                <a:r>
                  <a:rPr kumimoji="0" lang="ja-JP" altLang="en-US" sz="1400" i="0" u="none" strike="noStrike" cap="none" spc="0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源真ゴシック Regular" panose="020B0302020203020207" pitchFamily="50" charset="-128"/>
                    <a:ea typeface="源真ゴシック Regular" panose="020B0302020203020207" pitchFamily="50" charset="-128"/>
                    <a:cs typeface="源真ゴシック Regular" panose="020B0302020203020207" pitchFamily="50" charset="-128"/>
                    <a:sym typeface="Century Gothic"/>
                  </a:rPr>
                  <a:t>から行える</a:t>
                </a:r>
                <a:endParaRPr kumimoji="0" lang="en-US" altLang="ja-JP" sz="140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源真ゴシック Regular" panose="020B0302020203020207" pitchFamily="50" charset="-128"/>
                  <a:ea typeface="源真ゴシック Regular" panose="020B0302020203020207" pitchFamily="50" charset="-128"/>
                  <a:cs typeface="源真ゴシック Regular" panose="020B0302020203020207" pitchFamily="50" charset="-128"/>
                  <a:sym typeface="Century Gothic"/>
                </a:endParaRPr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4215383" y="1519676"/>
                <a:ext cx="45719" cy="255004"/>
              </a:xfrm>
              <a:prstGeom prst="rect">
                <a:avLst/>
              </a:prstGeom>
              <a:solidFill>
                <a:schemeClr val="tx2"/>
              </a:solidFill>
              <a:ln w="25400" cap="flat">
                <a:noFill/>
                <a:prstDash val="solid"/>
                <a:bevel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9043652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C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/>
          </p:cNvSpPr>
          <p:nvPr>
            <p:ph type="title"/>
          </p:nvPr>
        </p:nvSpPr>
        <p:spPr>
          <a:xfrm>
            <a:off x="347957" y="192970"/>
            <a:ext cx="8229600" cy="429303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ja-JP" altLang="en-US" sz="2400" dirty="0" smtClean="0">
                <a:solidFill>
                  <a:srgbClr val="FFFFFF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ちょっと寄り道 </a:t>
            </a:r>
            <a:r>
              <a:rPr lang="en-US" altLang="ja-JP" sz="2400" dirty="0" smtClean="0">
                <a:solidFill>
                  <a:srgbClr val="FFFFFF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– Inspector </a:t>
            </a:r>
            <a:r>
              <a:rPr lang="ja-JP" altLang="en-US" sz="2400" dirty="0" smtClean="0">
                <a:solidFill>
                  <a:srgbClr val="FFFFFF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デバッグモード</a:t>
            </a:r>
            <a:endParaRPr sz="2400" dirty="0">
              <a:solidFill>
                <a:srgbClr val="FFFFFF"/>
              </a:solidFill>
              <a:latin typeface="源真ゴシック Regular" panose="020B0302020203020207" pitchFamily="50" charset="-128"/>
              <a:ea typeface="源真ゴシック Regular" panose="020B0302020203020207" pitchFamily="50" charset="-128"/>
              <a:cs typeface="源真ゴシック Regular" panose="020B0302020203020207" pitchFamily="50" charset="-128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7957" y="628214"/>
            <a:ext cx="8626710" cy="4235595"/>
          </a:xfrm>
        </p:spPr>
        <p:txBody>
          <a:bodyPr/>
          <a:lstStyle/>
          <a:p>
            <a:endParaRPr lang="en-US" altLang="ja-JP" sz="2000" dirty="0" smtClean="0">
              <a:solidFill>
                <a:schemeClr val="bg1"/>
              </a:solidFill>
              <a:latin typeface="源真ゴシック Regular" panose="020B0302020203020207" pitchFamily="50" charset="-128"/>
              <a:ea typeface="源真ゴシック Regular" panose="020B0302020203020207" pitchFamily="50" charset="-128"/>
              <a:cs typeface="源真ゴシック Regular" panose="020B0302020203020207" pitchFamily="50" charset="-128"/>
            </a:endParaRPr>
          </a:p>
          <a:p>
            <a:r>
              <a:rPr lang="ja-JP" altLang="en-US" sz="2000" dirty="0" smtClean="0">
                <a:solidFill>
                  <a:schemeClr val="bg1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デバッグモードで見えているものは</a:t>
            </a:r>
            <a:r>
              <a:rPr lang="en-US" altLang="ja-JP" sz="2000" dirty="0" smtClean="0">
                <a:solidFill>
                  <a:schemeClr val="bg1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...</a:t>
            </a:r>
            <a:endParaRPr lang="en-US" altLang="ja-JP" sz="2000" dirty="0">
              <a:solidFill>
                <a:schemeClr val="bg1"/>
              </a:solidFill>
              <a:latin typeface="源真ゴシック Regular" panose="020B0302020203020207" pitchFamily="50" charset="-128"/>
              <a:ea typeface="源真ゴシック Regular" panose="020B0302020203020207" pitchFamily="50" charset="-128"/>
              <a:cs typeface="源真ゴシック Regular" panose="020B0302020203020207" pitchFamily="50" charset="-128"/>
            </a:endParaRPr>
          </a:p>
        </p:txBody>
      </p:sp>
      <p:pic>
        <p:nvPicPr>
          <p:cNvPr id="6" name="Picture 5" descr="unity-logo-cut-bottom-red-rgb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8496" y="0"/>
            <a:ext cx="1954144" cy="24362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519"/>
          <a:stretch/>
        </p:blipFill>
        <p:spPr>
          <a:xfrm>
            <a:off x="5173802" y="968524"/>
            <a:ext cx="3580732" cy="1902177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347764" y="1909976"/>
            <a:ext cx="4305782" cy="838846"/>
            <a:chOff x="3984978" y="1071577"/>
            <a:chExt cx="4882445" cy="838846"/>
          </a:xfrm>
        </p:grpSpPr>
        <p:sp>
          <p:nvSpPr>
            <p:cNvPr id="16" name="Rectangular Callout 15"/>
            <p:cNvSpPr/>
            <p:nvPr/>
          </p:nvSpPr>
          <p:spPr>
            <a:xfrm>
              <a:off x="3984978" y="1071577"/>
              <a:ext cx="4882445" cy="838846"/>
            </a:xfrm>
            <a:prstGeom prst="wedgeRectCallout">
              <a:avLst>
                <a:gd name="adj1" fmla="val 59579"/>
                <a:gd name="adj2" fmla="val -32484"/>
              </a:avLst>
            </a:prstGeom>
            <a:solidFill>
              <a:srgbClr val="FFFFFF"/>
            </a:solidFill>
            <a:ln w="25400" cap="flat">
              <a:solidFill>
                <a:srgbClr val="4F81BD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ja-JP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102680" y="1121670"/>
              <a:ext cx="4285382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ja-JP" altLang="en-US" dirty="0">
                  <a:solidFill>
                    <a:srgbClr val="000000"/>
                  </a:solidFill>
                  <a:latin typeface="源真ゴシックP Regular" panose="020B0302020203020207" pitchFamily="50" charset="-128"/>
                  <a:ea typeface="源真ゴシックP Regular" panose="020B0302020203020207" pitchFamily="50" charset="-128"/>
                  <a:cs typeface="源真ゴシックP Regular" panose="020B0302020203020207" pitchFamily="50" charset="-128"/>
                </a:rPr>
                <a:t>すべてのプロパティが表示されてい</a:t>
              </a:r>
              <a:r>
                <a:rPr lang="ja-JP" altLang="en-US" dirty="0" smtClean="0">
                  <a:solidFill>
                    <a:srgbClr val="000000"/>
                  </a:solidFill>
                  <a:latin typeface="源真ゴシックP Regular" panose="020B0302020203020207" pitchFamily="50" charset="-128"/>
                  <a:ea typeface="源真ゴシックP Regular" panose="020B0302020203020207" pitchFamily="50" charset="-128"/>
                  <a:cs typeface="源真ゴシックP Regular" panose="020B0302020203020207" pitchFamily="50" charset="-128"/>
                </a:rPr>
                <a:t>る</a:t>
              </a:r>
              <a:r>
                <a:rPr lang="en-US" altLang="ja-JP" dirty="0" smtClean="0">
                  <a:solidFill>
                    <a:srgbClr val="000000"/>
                  </a:solidFill>
                  <a:latin typeface="源真ゴシックP Regular" panose="020B0302020203020207" pitchFamily="50" charset="-128"/>
                  <a:ea typeface="源真ゴシックP Regular" panose="020B0302020203020207" pitchFamily="50" charset="-128"/>
                  <a:cs typeface="源真ゴシックP Regular" panose="020B0302020203020207" pitchFamily="50" charset="-128"/>
                </a:rPr>
                <a:t>	</a:t>
              </a:r>
              <a:endParaRPr kumimoji="0" lang="en-US" altLang="ja-JP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  <a:sym typeface="Century Gothic"/>
              </a:endParaRPr>
            </a:p>
          </p:txBody>
        </p:sp>
        <p:grpSp>
          <p:nvGrpSpPr>
            <p:cNvPr id="18" name="Group 17"/>
            <p:cNvGrpSpPr/>
            <p:nvPr/>
          </p:nvGrpSpPr>
          <p:grpSpPr>
            <a:xfrm>
              <a:off x="4215383" y="1492539"/>
              <a:ext cx="3361137" cy="307775"/>
              <a:chOff x="4215383" y="1497444"/>
              <a:chExt cx="3361137" cy="307775"/>
            </a:xfrm>
          </p:grpSpPr>
          <p:sp>
            <p:nvSpPr>
              <p:cNvPr id="19" name="TextBox 18"/>
              <p:cNvSpPr txBox="1"/>
              <p:nvPr/>
            </p:nvSpPr>
            <p:spPr>
              <a:xfrm>
                <a:off x="4254514" y="1497444"/>
                <a:ext cx="3322006" cy="30777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9" tIns="45719" rIns="45719" bIns="45719" numCol="1" spcCol="38100" rtlCol="0" anchor="t">
                <a:spAutoFit/>
              </a:bodyPr>
              <a:lstStyle/>
              <a:p>
                <a: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ja-JP" altLang="en-US" sz="1400" b="0" i="0" u="none" strike="noStrike" cap="none" spc="0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源真ゴシックP Regular" panose="020B0302020203020207" pitchFamily="50" charset="-128"/>
                    <a:ea typeface="源真ゴシックP Regular" panose="020B0302020203020207" pitchFamily="50" charset="-128"/>
                    <a:cs typeface="源真ゴシックP Regular" panose="020B0302020203020207" pitchFamily="50" charset="-128"/>
                    <a:sym typeface="Century Gothic"/>
                  </a:rPr>
                  <a:t>一部、 編集不可あり（</a:t>
                </a:r>
                <a:r>
                  <a:rPr kumimoji="0" lang="en-US" altLang="ja-JP" sz="1400" b="0" i="0" u="none" strike="noStrike" cap="none" spc="0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源真ゴシックP Regular" panose="020B0302020203020207" pitchFamily="50" charset="-128"/>
                    <a:ea typeface="源真ゴシックP Regular" panose="020B0302020203020207" pitchFamily="50" charset="-128"/>
                    <a:cs typeface="源真ゴシックP Regular" panose="020B0302020203020207" pitchFamily="50" charset="-128"/>
                    <a:sym typeface="Century Gothic"/>
                  </a:rPr>
                  <a:t>disable </a:t>
                </a:r>
                <a:r>
                  <a:rPr kumimoji="0" lang="ja-JP" altLang="en-US" sz="1400" b="0" i="0" u="none" strike="noStrike" cap="none" spc="0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源真ゴシックP Regular" panose="020B0302020203020207" pitchFamily="50" charset="-128"/>
                    <a:ea typeface="源真ゴシックP Regular" panose="020B0302020203020207" pitchFamily="50" charset="-128"/>
                    <a:cs typeface="源真ゴシックP Regular" panose="020B0302020203020207" pitchFamily="50" charset="-128"/>
                    <a:sym typeface="Century Gothic"/>
                  </a:rPr>
                  <a:t>のやつ）</a:t>
                </a:r>
                <a:endParaRPr kumimoji="0" lang="en-US" altLang="ja-JP" sz="14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源真ゴシックP Regular" panose="020B0302020203020207" pitchFamily="50" charset="-128"/>
                  <a:ea typeface="源真ゴシックP Regular" panose="020B0302020203020207" pitchFamily="50" charset="-128"/>
                  <a:cs typeface="源真ゴシックP Regular" panose="020B0302020203020207" pitchFamily="50" charset="-128"/>
                  <a:sym typeface="Century Gothic"/>
                </a:endParaRPr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4215383" y="1519676"/>
                <a:ext cx="45719" cy="255004"/>
              </a:xfrm>
              <a:prstGeom prst="rect">
                <a:avLst/>
              </a:prstGeom>
              <a:solidFill>
                <a:schemeClr val="tx2"/>
              </a:solidFill>
              <a:ln w="25400" cap="flat">
                <a:noFill/>
                <a:prstDash val="solid"/>
                <a:bevel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7394838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C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/>
          </p:cNvSpPr>
          <p:nvPr>
            <p:ph type="title"/>
          </p:nvPr>
        </p:nvSpPr>
        <p:spPr>
          <a:xfrm>
            <a:off x="347957" y="192970"/>
            <a:ext cx="8229600" cy="429303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ja-JP" altLang="en-US" sz="2400" dirty="0" smtClean="0">
                <a:solidFill>
                  <a:srgbClr val="FFFFFF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ちょっと寄り道 </a:t>
            </a:r>
            <a:r>
              <a:rPr lang="en-US" altLang="ja-JP" sz="2400" dirty="0" smtClean="0">
                <a:solidFill>
                  <a:srgbClr val="FFFFFF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– Inspector </a:t>
            </a:r>
            <a:r>
              <a:rPr lang="ja-JP" altLang="en-US" sz="2400" dirty="0" smtClean="0">
                <a:solidFill>
                  <a:srgbClr val="FFFFFF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デバッグモード</a:t>
            </a:r>
            <a:endParaRPr sz="2400" dirty="0">
              <a:solidFill>
                <a:srgbClr val="FFFFFF"/>
              </a:solidFill>
              <a:latin typeface="源真ゴシック Regular" panose="020B0302020203020207" pitchFamily="50" charset="-128"/>
              <a:ea typeface="源真ゴシック Regular" panose="020B0302020203020207" pitchFamily="50" charset="-128"/>
              <a:cs typeface="源真ゴシック Regular" panose="020B0302020203020207" pitchFamily="50" charset="-128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7957" y="628214"/>
            <a:ext cx="8626710" cy="4235595"/>
          </a:xfrm>
        </p:spPr>
        <p:txBody>
          <a:bodyPr/>
          <a:lstStyle/>
          <a:p>
            <a:endParaRPr lang="en-US" altLang="ja-JP" sz="2000" dirty="0">
              <a:solidFill>
                <a:schemeClr val="bg1"/>
              </a:solidFill>
              <a:latin typeface="源真ゴシック Regular" panose="020B0302020203020207" pitchFamily="50" charset="-128"/>
              <a:ea typeface="源真ゴシック Regular" panose="020B0302020203020207" pitchFamily="50" charset="-128"/>
              <a:cs typeface="源真ゴシック Regular" panose="020B0302020203020207" pitchFamily="50" charset="-128"/>
            </a:endParaRPr>
          </a:p>
          <a:p>
            <a:r>
              <a:rPr lang="ja-JP" altLang="en-US" sz="2000" dirty="0">
                <a:solidFill>
                  <a:schemeClr val="bg1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デバッグモードで見えているものは</a:t>
            </a:r>
            <a:r>
              <a:rPr lang="en-US" altLang="ja-JP" sz="2000" dirty="0">
                <a:solidFill>
                  <a:schemeClr val="bg1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...</a:t>
            </a:r>
          </a:p>
        </p:txBody>
      </p:sp>
      <p:pic>
        <p:nvPicPr>
          <p:cNvPr id="6" name="Picture 5" descr="unity-logo-cut-bottom-red-rgb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8496" y="0"/>
            <a:ext cx="1954144" cy="24362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519"/>
          <a:stretch/>
        </p:blipFill>
        <p:spPr>
          <a:xfrm>
            <a:off x="5173802" y="968524"/>
            <a:ext cx="3580732" cy="1902177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347764" y="1909976"/>
            <a:ext cx="4305782" cy="838846"/>
            <a:chOff x="3984978" y="1071577"/>
            <a:chExt cx="4882445" cy="838846"/>
          </a:xfrm>
        </p:grpSpPr>
        <p:sp>
          <p:nvSpPr>
            <p:cNvPr id="16" name="Rectangular Callout 15"/>
            <p:cNvSpPr/>
            <p:nvPr/>
          </p:nvSpPr>
          <p:spPr>
            <a:xfrm>
              <a:off x="3984978" y="1071577"/>
              <a:ext cx="4882445" cy="838846"/>
            </a:xfrm>
            <a:prstGeom prst="wedgeRectCallout">
              <a:avLst>
                <a:gd name="adj1" fmla="val 59579"/>
                <a:gd name="adj2" fmla="val -32484"/>
              </a:avLst>
            </a:prstGeom>
            <a:solidFill>
              <a:srgbClr val="FFFFFF"/>
            </a:solidFill>
            <a:ln w="25400" cap="flat">
              <a:solidFill>
                <a:srgbClr val="4F81BD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ja-JP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102680" y="1121670"/>
              <a:ext cx="4285382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ja-JP" altLang="en-US" dirty="0">
                  <a:solidFill>
                    <a:srgbClr val="000000"/>
                  </a:solidFill>
                  <a:latin typeface="源真ゴシックP Regular" panose="020B0302020203020207" pitchFamily="50" charset="-128"/>
                  <a:ea typeface="源真ゴシックP Regular" panose="020B0302020203020207" pitchFamily="50" charset="-128"/>
                  <a:cs typeface="源真ゴシックP Regular" panose="020B0302020203020207" pitchFamily="50" charset="-128"/>
                </a:rPr>
                <a:t>すべてのプロパティが表示されてい</a:t>
              </a:r>
              <a:r>
                <a:rPr lang="ja-JP" altLang="en-US" dirty="0" smtClean="0">
                  <a:solidFill>
                    <a:srgbClr val="000000"/>
                  </a:solidFill>
                  <a:latin typeface="源真ゴシックP Regular" panose="020B0302020203020207" pitchFamily="50" charset="-128"/>
                  <a:ea typeface="源真ゴシックP Regular" panose="020B0302020203020207" pitchFamily="50" charset="-128"/>
                  <a:cs typeface="源真ゴシックP Regular" panose="020B0302020203020207" pitchFamily="50" charset="-128"/>
                </a:rPr>
                <a:t>る</a:t>
              </a:r>
              <a:r>
                <a:rPr lang="en-US" altLang="ja-JP" dirty="0" smtClean="0">
                  <a:solidFill>
                    <a:srgbClr val="000000"/>
                  </a:solidFill>
                  <a:latin typeface="源真ゴシックP Regular" panose="020B0302020203020207" pitchFamily="50" charset="-128"/>
                  <a:ea typeface="源真ゴシックP Regular" panose="020B0302020203020207" pitchFamily="50" charset="-128"/>
                  <a:cs typeface="源真ゴシックP Regular" panose="020B0302020203020207" pitchFamily="50" charset="-128"/>
                </a:rPr>
                <a:t>	</a:t>
              </a:r>
              <a:endParaRPr kumimoji="0" lang="en-US" altLang="ja-JP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  <a:sym typeface="Century Gothic"/>
              </a:endParaRPr>
            </a:p>
          </p:txBody>
        </p:sp>
        <p:grpSp>
          <p:nvGrpSpPr>
            <p:cNvPr id="18" name="Group 17"/>
            <p:cNvGrpSpPr/>
            <p:nvPr/>
          </p:nvGrpSpPr>
          <p:grpSpPr>
            <a:xfrm>
              <a:off x="4215383" y="1492539"/>
              <a:ext cx="3361137" cy="307775"/>
              <a:chOff x="4215383" y="1497444"/>
              <a:chExt cx="3361137" cy="307775"/>
            </a:xfrm>
          </p:grpSpPr>
          <p:sp>
            <p:nvSpPr>
              <p:cNvPr id="19" name="TextBox 18"/>
              <p:cNvSpPr txBox="1"/>
              <p:nvPr/>
            </p:nvSpPr>
            <p:spPr>
              <a:xfrm>
                <a:off x="4254514" y="1497444"/>
                <a:ext cx="3322006" cy="30777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9" tIns="45719" rIns="45719" bIns="45719" numCol="1" spcCol="38100" rtlCol="0" anchor="t">
                <a:spAutoFit/>
              </a:bodyPr>
              <a:lstStyle/>
              <a:p>
                <a: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ja-JP" altLang="en-US" sz="1400" b="0" i="0" u="none" strike="noStrike" cap="none" spc="0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源真ゴシックP Regular" panose="020B0302020203020207" pitchFamily="50" charset="-128"/>
                    <a:ea typeface="源真ゴシックP Regular" panose="020B0302020203020207" pitchFamily="50" charset="-128"/>
                    <a:cs typeface="源真ゴシックP Regular" panose="020B0302020203020207" pitchFamily="50" charset="-128"/>
                    <a:sym typeface="Century Gothic"/>
                  </a:rPr>
                  <a:t>一部、 編集不可あり（</a:t>
                </a:r>
                <a:r>
                  <a:rPr kumimoji="0" lang="en-US" altLang="ja-JP" sz="1400" b="0" i="0" u="none" strike="noStrike" cap="none" spc="0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源真ゴシックP Regular" panose="020B0302020203020207" pitchFamily="50" charset="-128"/>
                    <a:ea typeface="源真ゴシックP Regular" panose="020B0302020203020207" pitchFamily="50" charset="-128"/>
                    <a:cs typeface="源真ゴシックP Regular" panose="020B0302020203020207" pitchFamily="50" charset="-128"/>
                    <a:sym typeface="Century Gothic"/>
                  </a:rPr>
                  <a:t>disable </a:t>
                </a:r>
                <a:r>
                  <a:rPr kumimoji="0" lang="ja-JP" altLang="en-US" sz="1400" b="0" i="0" u="none" strike="noStrike" cap="none" spc="0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源真ゴシックP Regular" panose="020B0302020203020207" pitchFamily="50" charset="-128"/>
                    <a:ea typeface="源真ゴシックP Regular" panose="020B0302020203020207" pitchFamily="50" charset="-128"/>
                    <a:cs typeface="源真ゴシックP Regular" panose="020B0302020203020207" pitchFamily="50" charset="-128"/>
                    <a:sym typeface="Century Gothic"/>
                  </a:rPr>
                  <a:t>のやつ）</a:t>
                </a:r>
                <a:endParaRPr kumimoji="0" lang="en-US" altLang="ja-JP" sz="14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源真ゴシックP Regular" panose="020B0302020203020207" pitchFamily="50" charset="-128"/>
                  <a:ea typeface="源真ゴシックP Regular" panose="020B0302020203020207" pitchFamily="50" charset="-128"/>
                  <a:cs typeface="源真ゴシックP Regular" panose="020B0302020203020207" pitchFamily="50" charset="-128"/>
                  <a:sym typeface="Century Gothic"/>
                </a:endParaRPr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4215383" y="1519676"/>
                <a:ext cx="45719" cy="255004"/>
              </a:xfrm>
              <a:prstGeom prst="rect">
                <a:avLst/>
              </a:prstGeom>
              <a:solidFill>
                <a:schemeClr val="tx2"/>
              </a:solidFill>
              <a:ln w="25400" cap="flat">
                <a:noFill/>
                <a:prstDash val="solid"/>
                <a:bevel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</p:grpSp>
      </p:grpSp>
      <p:grpSp>
        <p:nvGrpSpPr>
          <p:cNvPr id="21" name="Group 20"/>
          <p:cNvGrpSpPr/>
          <p:nvPr/>
        </p:nvGrpSpPr>
        <p:grpSpPr>
          <a:xfrm>
            <a:off x="347957" y="3799684"/>
            <a:ext cx="4478643" cy="838846"/>
            <a:chOff x="3984978" y="1071577"/>
            <a:chExt cx="4882445" cy="838846"/>
          </a:xfrm>
        </p:grpSpPr>
        <p:sp>
          <p:nvSpPr>
            <p:cNvPr id="22" name="Rectangular Callout 21"/>
            <p:cNvSpPr/>
            <p:nvPr/>
          </p:nvSpPr>
          <p:spPr>
            <a:xfrm>
              <a:off x="3984978" y="1071577"/>
              <a:ext cx="4882445" cy="838846"/>
            </a:xfrm>
            <a:prstGeom prst="wedgeRectCallout">
              <a:avLst>
                <a:gd name="adj1" fmla="val 56177"/>
                <a:gd name="adj2" fmla="val -24327"/>
              </a:avLst>
            </a:prstGeom>
            <a:solidFill>
              <a:srgbClr val="FFFFFF"/>
            </a:solidFill>
            <a:ln w="25400" cap="flat">
              <a:solidFill>
                <a:srgbClr val="4F81BD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ja-JP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4102679" y="1121670"/>
              <a:ext cx="4576087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ja-JP" dirty="0" smtClean="0">
                  <a:solidFill>
                    <a:srgbClr val="000000"/>
                  </a:solidFill>
                  <a:latin typeface="源真ゴシックP Regular" panose="020B0302020203020207" pitchFamily="50" charset="-128"/>
                  <a:ea typeface="源真ゴシックP Regular" panose="020B0302020203020207" pitchFamily="50" charset="-128"/>
                  <a:cs typeface="源真ゴシックP Regular" panose="020B0302020203020207" pitchFamily="50" charset="-128"/>
                </a:rPr>
                <a:t>Normal </a:t>
              </a:r>
              <a:r>
                <a:rPr lang="ja-JP" altLang="en-US" dirty="0" smtClean="0">
                  <a:solidFill>
                    <a:srgbClr val="000000"/>
                  </a:solidFill>
                  <a:latin typeface="源真ゴシックP Regular" panose="020B0302020203020207" pitchFamily="50" charset="-128"/>
                  <a:ea typeface="源真ゴシックP Regular" panose="020B0302020203020207" pitchFamily="50" charset="-128"/>
                  <a:cs typeface="源真ゴシックP Regular" panose="020B0302020203020207" pitchFamily="50" charset="-128"/>
                </a:rPr>
                <a:t>はカスタムエディターによる表示</a:t>
              </a:r>
              <a:r>
                <a:rPr kumimoji="0" lang="ja-JP" altLang="en-US" sz="18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源真ゴシックP Regular" panose="020B0302020203020207" pitchFamily="50" charset="-128"/>
                  <a:ea typeface="源真ゴシックP Regular" panose="020B0302020203020207" pitchFamily="50" charset="-128"/>
                  <a:cs typeface="源真ゴシックP Regular" panose="020B0302020203020207" pitchFamily="50" charset="-128"/>
                  <a:sym typeface="Century Gothic"/>
                </a:rPr>
                <a:t> </a:t>
              </a:r>
              <a:endParaRPr kumimoji="0" lang="en-US" altLang="ja-JP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  <a:sym typeface="Century Gothic"/>
              </a:endParaRPr>
            </a:p>
          </p:txBody>
        </p:sp>
        <p:grpSp>
          <p:nvGrpSpPr>
            <p:cNvPr id="24" name="Group 23"/>
            <p:cNvGrpSpPr/>
            <p:nvPr/>
          </p:nvGrpSpPr>
          <p:grpSpPr>
            <a:xfrm>
              <a:off x="4215383" y="1492539"/>
              <a:ext cx="3514272" cy="307775"/>
              <a:chOff x="4215383" y="1497444"/>
              <a:chExt cx="3514272" cy="307775"/>
            </a:xfrm>
          </p:grpSpPr>
          <p:sp>
            <p:nvSpPr>
              <p:cNvPr id="25" name="TextBox 24"/>
              <p:cNvSpPr txBox="1"/>
              <p:nvPr/>
            </p:nvSpPr>
            <p:spPr>
              <a:xfrm>
                <a:off x="4254514" y="1497444"/>
                <a:ext cx="3475141" cy="30777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9" tIns="45719" rIns="45719" bIns="45719" numCol="1" spcCol="38100" rtlCol="0" anchor="t">
                <a:spAutoFit/>
              </a:bodyPr>
              <a:lstStyle/>
              <a:p>
                <a: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altLang="ja-JP" sz="1400" dirty="0" err="1" smtClean="0">
                    <a:solidFill>
                      <a:srgbClr val="000000"/>
                    </a:solidFill>
                    <a:latin typeface="源真ゴシックP Regular" panose="020B0302020203020207" pitchFamily="50" charset="-128"/>
                    <a:ea typeface="源真ゴシックP Regular" panose="020B0302020203020207" pitchFamily="50" charset="-128"/>
                    <a:cs typeface="源真ゴシックP Regular" panose="020B0302020203020207" pitchFamily="50" charset="-128"/>
                  </a:rPr>
                  <a:t>AnimationClipEditor</a:t>
                </a:r>
                <a:r>
                  <a:rPr lang="en-US" altLang="ja-JP" sz="1400" dirty="0" smtClean="0">
                    <a:solidFill>
                      <a:srgbClr val="000000"/>
                    </a:solidFill>
                    <a:latin typeface="源真ゴシックP Regular" panose="020B0302020203020207" pitchFamily="50" charset="-128"/>
                    <a:ea typeface="源真ゴシックP Regular" panose="020B0302020203020207" pitchFamily="50" charset="-128"/>
                    <a:cs typeface="源真ゴシックP Regular" panose="020B0302020203020207" pitchFamily="50" charset="-128"/>
                  </a:rPr>
                  <a:t> </a:t>
                </a:r>
                <a:r>
                  <a:rPr lang="ja-JP" altLang="en-US" sz="1400" dirty="0" smtClean="0">
                    <a:solidFill>
                      <a:srgbClr val="000000"/>
                    </a:solidFill>
                    <a:latin typeface="源真ゴシックP Regular" panose="020B0302020203020207" pitchFamily="50" charset="-128"/>
                    <a:ea typeface="源真ゴシックP Regular" panose="020B0302020203020207" pitchFamily="50" charset="-128"/>
                    <a:cs typeface="源真ゴシックP Regular" panose="020B0302020203020207" pitchFamily="50" charset="-128"/>
                  </a:rPr>
                  <a:t>で表示されている</a:t>
                </a:r>
                <a:endParaRPr kumimoji="0" lang="en-US" altLang="ja-JP" sz="14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源真ゴシックP Regular" panose="020B0302020203020207" pitchFamily="50" charset="-128"/>
                  <a:ea typeface="源真ゴシックP Regular" panose="020B0302020203020207" pitchFamily="50" charset="-128"/>
                  <a:cs typeface="源真ゴシックP Regular" panose="020B0302020203020207" pitchFamily="50" charset="-128"/>
                  <a:sym typeface="Century Gothic"/>
                </a:endParaRPr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4215383" y="1519676"/>
                <a:ext cx="45719" cy="255004"/>
              </a:xfrm>
              <a:prstGeom prst="rect">
                <a:avLst/>
              </a:prstGeom>
              <a:solidFill>
                <a:schemeClr val="tx2"/>
              </a:solidFill>
              <a:ln w="25400" cap="flat">
                <a:noFill/>
                <a:prstDash val="solid"/>
                <a:bevel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</p:grpSp>
      </p:grp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638"/>
          <a:stretch/>
        </p:blipFill>
        <p:spPr>
          <a:xfrm>
            <a:off x="5158905" y="3064438"/>
            <a:ext cx="3595629" cy="1832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7513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>
            <a:spLocks noGrp="1"/>
          </p:cNvSpPr>
          <p:nvPr>
            <p:ph type="title"/>
          </p:nvPr>
        </p:nvSpPr>
        <p:spPr>
          <a:xfrm>
            <a:off x="457200" y="723493"/>
            <a:ext cx="8229600" cy="85725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ja-JP" altLang="en-US" sz="4400" dirty="0" smtClean="0">
                <a:solidFill>
                  <a:srgbClr val="FFFFFF"/>
                </a:solidFill>
                <a:latin typeface="源真ゴシック Heavy" panose="020B0702020203020207" pitchFamily="50" charset="-128"/>
                <a:ea typeface="源真ゴシック Heavy" panose="020B0702020203020207" pitchFamily="50" charset="-128"/>
                <a:cs typeface="源真ゴシック Heavy" panose="020B0702020203020207" pitchFamily="50" charset="-128"/>
              </a:rPr>
              <a:t>安藤 圭吾</a:t>
            </a:r>
            <a:endParaRPr sz="4400" dirty="0">
              <a:solidFill>
                <a:srgbClr val="FFFFFF"/>
              </a:solidFill>
              <a:latin typeface="源真ゴシック Heavy" panose="020B0702020203020207" pitchFamily="50" charset="-128"/>
              <a:ea typeface="源真ゴシック Heavy" panose="020B0702020203020207" pitchFamily="50" charset="-128"/>
              <a:cs typeface="源真ゴシック Heavy" panose="020B0702020203020207" pitchFamily="50" charset="-128"/>
            </a:endParaRPr>
          </a:p>
        </p:txBody>
      </p:sp>
      <p:sp>
        <p:nvSpPr>
          <p:cNvPr id="55" name="Shape 55"/>
          <p:cNvSpPr>
            <a:spLocks noGrp="1"/>
          </p:cNvSpPr>
          <p:nvPr>
            <p:ph type="body" idx="1"/>
          </p:nvPr>
        </p:nvSpPr>
        <p:spPr>
          <a:xfrm>
            <a:off x="457200" y="1736009"/>
            <a:ext cx="7391400" cy="269746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ja-JP" altLang="en-US" sz="2800" dirty="0" smtClean="0">
                <a:solidFill>
                  <a:srgbClr val="FFFFFF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フィールドエンジニア</a:t>
            </a:r>
            <a:endParaRPr lang="en-US" altLang="ja-JP" sz="2800" dirty="0" smtClean="0">
              <a:solidFill>
                <a:srgbClr val="FFFFFF"/>
              </a:solidFill>
              <a:latin typeface="源真ゴシック Regular" panose="020B0302020203020207" pitchFamily="50" charset="-128"/>
              <a:ea typeface="源真ゴシック Regular" panose="020B0302020203020207" pitchFamily="50" charset="-128"/>
              <a:cs typeface="源真ゴシック Regular" panose="020B0302020203020207" pitchFamily="50" charset="-128"/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dirty="0"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	</a:t>
            </a:r>
            <a:r>
              <a:rPr lang="ja-JP" altLang="en-US" dirty="0" smtClean="0">
                <a:solidFill>
                  <a:schemeClr val="bg1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皆さんのゲーム作りのお手伝い</a:t>
            </a:r>
            <a:endParaRPr lang="en-US" altLang="ja-JP" dirty="0" smtClean="0">
              <a:solidFill>
                <a:schemeClr val="bg1"/>
              </a:solidFill>
              <a:latin typeface="源真ゴシック Regular" panose="020B0302020203020207" pitchFamily="50" charset="-128"/>
              <a:ea typeface="源真ゴシック Regular" panose="020B0302020203020207" pitchFamily="50" charset="-128"/>
              <a:cs typeface="源真ゴシック Regular" panose="020B0302020203020207" pitchFamily="50" charset="-128"/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endParaRPr lang="en-US" sz="2400" dirty="0" smtClean="0">
              <a:solidFill>
                <a:schemeClr val="bg1"/>
              </a:solidFill>
              <a:latin typeface="源真ゴシック Regular" panose="020B0302020203020207" pitchFamily="50" charset="-128"/>
              <a:ea typeface="源真ゴシック Regular" panose="020B0302020203020207" pitchFamily="50" charset="-128"/>
              <a:cs typeface="源真ゴシック Regular" panose="020B0302020203020207" pitchFamily="50" charset="-128"/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lang="ja-JP" altLang="en-US" sz="2800" dirty="0" smtClean="0">
                <a:solidFill>
                  <a:schemeClr val="bg1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ドキュメント</a:t>
            </a:r>
            <a:endParaRPr lang="en-US" altLang="ja-JP" sz="2800" dirty="0" smtClean="0">
              <a:solidFill>
                <a:schemeClr val="bg1"/>
              </a:solidFill>
              <a:latin typeface="源真ゴシック Regular" panose="020B0302020203020207" pitchFamily="50" charset="-128"/>
              <a:ea typeface="源真ゴシック Regular" panose="020B0302020203020207" pitchFamily="50" charset="-128"/>
              <a:cs typeface="源真ゴシック Regular" panose="020B0302020203020207" pitchFamily="50" charset="-128"/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1800" dirty="0">
                <a:solidFill>
                  <a:schemeClr val="bg1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	</a:t>
            </a:r>
            <a:r>
              <a:rPr lang="ja-JP" altLang="en-US" sz="1800" dirty="0" smtClean="0">
                <a:solidFill>
                  <a:schemeClr val="bg1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ドキュメント翻訳作業・管理</a:t>
            </a:r>
            <a:endParaRPr lang="en-US" altLang="ja-JP" sz="1800" dirty="0" smtClean="0">
              <a:solidFill>
                <a:schemeClr val="bg1"/>
              </a:solidFill>
              <a:latin typeface="源真ゴシック Regular" panose="020B0302020203020207" pitchFamily="50" charset="-128"/>
              <a:ea typeface="源真ゴシック Regular" panose="020B0302020203020207" pitchFamily="50" charset="-128"/>
              <a:cs typeface="源真ゴシック Regular" panose="020B0302020203020207" pitchFamily="50" charset="-128"/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1800" dirty="0">
                <a:solidFill>
                  <a:schemeClr val="bg1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	</a:t>
            </a:r>
            <a:endParaRPr sz="1800" dirty="0">
              <a:solidFill>
                <a:srgbClr val="FFFFFF"/>
              </a:solidFill>
              <a:latin typeface="源真ゴシック Regular" panose="020B0302020203020207" pitchFamily="50" charset="-128"/>
              <a:ea typeface="源真ゴシック Regular" panose="020B0302020203020207" pitchFamily="50" charset="-128"/>
              <a:cs typeface="源真ゴシック Regular" panose="020B0302020203020207" pitchFamily="50" charset="-128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73289" y="442872"/>
            <a:ext cx="1772278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ja-JP" altLang="en-US" dirty="0">
                <a:solidFill>
                  <a:schemeClr val="bg1"/>
                </a:solidFill>
                <a:latin typeface="源真ゴシック Heavy" panose="020B0702020203020207" pitchFamily="50" charset="-128"/>
                <a:ea typeface="源真ゴシック Heavy" panose="020B0702020203020207" pitchFamily="50" charset="-128"/>
                <a:cs typeface="源真ゴシック Heavy" panose="020B0702020203020207" pitchFamily="50" charset="-128"/>
              </a:rPr>
              <a:t>あんど</a:t>
            </a:r>
            <a:r>
              <a:rPr lang="ja-JP" altLang="en-US" dirty="0" smtClean="0">
                <a:solidFill>
                  <a:schemeClr val="bg1"/>
                </a:solidFill>
                <a:latin typeface="源真ゴシック Heavy" panose="020B0702020203020207" pitchFamily="50" charset="-128"/>
                <a:ea typeface="源真ゴシック Heavy" panose="020B0702020203020207" pitchFamily="50" charset="-128"/>
                <a:cs typeface="源真ゴシック Heavy" panose="020B0702020203020207" pitchFamily="50" charset="-128"/>
              </a:rPr>
              <a:t>う けいご</a:t>
            </a:r>
            <a:endParaRPr kumimoji="0" lang="ja-JP" altLang="en-US" sz="18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源真ゴシック Heavy" panose="020B0702020203020207" pitchFamily="50" charset="-128"/>
              <a:ea typeface="源真ゴシック Heavy" panose="020B0702020203020207" pitchFamily="50" charset="-128"/>
              <a:cs typeface="源真ゴシック Heavy" panose="020B0702020203020207" pitchFamily="50" charset="-128"/>
              <a:sym typeface="Century Gothic"/>
            </a:endParaRPr>
          </a:p>
        </p:txBody>
      </p:sp>
      <p:pic>
        <p:nvPicPr>
          <p:cNvPr id="1026" name="Picture 2" descr="https://fbcdn-sphotos-b-a.akamaihd.net/hphotos-ak-xtp1/t31.0-8/10258728_649329435138521_7519410840257313859_o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4902" y="163834"/>
            <a:ext cx="1997987" cy="1997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135466" y="4738511"/>
            <a:ext cx="1275645" cy="299156"/>
          </a:xfrm>
          <a:prstGeom prst="rect">
            <a:avLst/>
          </a:prstGeom>
          <a:solidFill>
            <a:srgbClr val="222C36"/>
          </a:solidFill>
          <a:ln w="25400" cap="flat">
            <a:noFill/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87037" y="4754869"/>
            <a:ext cx="2131351" cy="21544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ja-JP" sz="800" b="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Century Gothic"/>
                <a:ea typeface="Century Gothic"/>
                <a:cs typeface="Century Gothic"/>
                <a:sym typeface="Century Gothic"/>
              </a:rPr>
              <a:t>COPYRIGHT 2015 ©</a:t>
            </a:r>
            <a:r>
              <a:rPr kumimoji="0" lang="en-US" altLang="ja-JP" sz="800" b="0" i="0" u="none" strike="noStrike" cap="none" spc="0" normalizeH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kumimoji="0" lang="en-US" altLang="ja-JP" sz="800" b="1" i="0" u="none" strike="noStrike" cap="none" spc="0" normalizeH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Century Gothic"/>
                <a:ea typeface="Century Gothic"/>
                <a:cs typeface="Century Gothic"/>
                <a:sym typeface="Century Gothic"/>
              </a:rPr>
              <a:t>UNITY TECHNOLOGIES</a:t>
            </a:r>
            <a:endParaRPr kumimoji="0" lang="ja-JP" altLang="en-US" sz="8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" name="Shape 22"/>
          <p:cNvSpPr txBox="1">
            <a:spLocks/>
          </p:cNvSpPr>
          <p:nvPr/>
        </p:nvSpPr>
        <p:spPr>
          <a:xfrm>
            <a:off x="2957318" y="1174205"/>
            <a:ext cx="3850623" cy="2567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 eaLnBrk="1" hangingPunct="1">
              <a:spcBef>
                <a:spcPts val="400"/>
              </a:spcBef>
              <a:defRPr kumimoji="1"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457200" eaLnBrk="1" hangingPunct="1">
              <a:spcBef>
                <a:spcPts val="300"/>
              </a:spcBef>
              <a:defRPr kumimoji="1" sz="1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914400" eaLnBrk="1" hangingPunct="1">
              <a:spcBef>
                <a:spcPts val="300"/>
              </a:spcBef>
              <a:defRPr kumimoji="1" sz="1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1371600" eaLnBrk="1" hangingPunct="1">
              <a:spcBef>
                <a:spcPts val="300"/>
              </a:spcBef>
              <a:defRPr kumimoji="1" sz="1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1828800" eaLnBrk="1" hangingPunct="1">
              <a:spcBef>
                <a:spcPts val="300"/>
              </a:spcBef>
              <a:defRPr kumimoji="1" sz="1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2286000" eaLnBrk="1" hangingPunct="1">
              <a:spcBef>
                <a:spcPts val="500"/>
              </a:spcBef>
              <a:defRPr kumimoji="1" sz="2400">
                <a:solidFill>
                  <a:srgbClr val="3A3A3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2743200" eaLnBrk="1" hangingPunct="1">
              <a:spcBef>
                <a:spcPts val="500"/>
              </a:spcBef>
              <a:defRPr kumimoji="1" sz="2400">
                <a:solidFill>
                  <a:srgbClr val="3A3A3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3200400" eaLnBrk="1" hangingPunct="1">
              <a:spcBef>
                <a:spcPts val="500"/>
              </a:spcBef>
              <a:defRPr kumimoji="1" sz="2400">
                <a:solidFill>
                  <a:srgbClr val="3A3A3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3657600" eaLnBrk="1" hangingPunct="1">
              <a:spcBef>
                <a:spcPts val="500"/>
              </a:spcBef>
              <a:defRPr kumimoji="1" sz="2400">
                <a:solidFill>
                  <a:srgbClr val="3A3A3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 lang="ja-JP" altLang="en-US" sz="1400" dirty="0" smtClean="0">
                <a:solidFill>
                  <a:schemeClr val="bg1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ユニティ・テクノロジーズ・ジャパン合同会社</a:t>
            </a:r>
            <a:endParaRPr lang="ja-JP" altLang="en-US" sz="1400" dirty="0">
              <a:solidFill>
                <a:schemeClr val="bg1"/>
              </a:solidFill>
              <a:latin typeface="源真ゴシック Regular" panose="020B0302020203020207" pitchFamily="50" charset="-128"/>
              <a:ea typeface="源真ゴシック Regular" panose="020B0302020203020207" pitchFamily="50" charset="-128"/>
              <a:cs typeface="源真ゴシック Regular" panose="020B0302020203020207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5413178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C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/>
          </p:cNvSpPr>
          <p:nvPr>
            <p:ph type="title"/>
          </p:nvPr>
        </p:nvSpPr>
        <p:spPr>
          <a:xfrm>
            <a:off x="347957" y="192970"/>
            <a:ext cx="8229600" cy="429303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ja-JP" altLang="en-US" sz="2400" dirty="0" smtClean="0">
                <a:solidFill>
                  <a:srgbClr val="FFFFFF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ちょっと寄り道</a:t>
            </a:r>
            <a:r>
              <a:rPr lang="ja-JP" altLang="en-US" sz="2400" dirty="0">
                <a:solidFill>
                  <a:srgbClr val="FFFFFF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２</a:t>
            </a:r>
            <a:r>
              <a:rPr lang="ja-JP" altLang="en-US" sz="2400" dirty="0" smtClean="0">
                <a:solidFill>
                  <a:srgbClr val="FFFFFF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 </a:t>
            </a:r>
            <a:r>
              <a:rPr lang="en-US" altLang="ja-JP" sz="2400" dirty="0" smtClean="0">
                <a:solidFill>
                  <a:srgbClr val="FFFFFF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– </a:t>
            </a:r>
            <a:r>
              <a:rPr lang="en-US" altLang="ja-JP" sz="2400" dirty="0" err="1" smtClean="0">
                <a:solidFill>
                  <a:srgbClr val="FFFFFF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CustomPreview</a:t>
            </a:r>
            <a:endParaRPr sz="2400" dirty="0">
              <a:solidFill>
                <a:srgbClr val="FFFFFF"/>
              </a:solidFill>
              <a:latin typeface="源真ゴシック Regular" panose="020B0302020203020207" pitchFamily="50" charset="-128"/>
              <a:ea typeface="源真ゴシック Regular" panose="020B0302020203020207" pitchFamily="50" charset="-128"/>
              <a:cs typeface="源真ゴシック Regular" panose="020B0302020203020207" pitchFamily="50" charset="-128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7957" y="628214"/>
            <a:ext cx="8626710" cy="4235595"/>
          </a:xfrm>
        </p:spPr>
        <p:txBody>
          <a:bodyPr/>
          <a:lstStyle/>
          <a:p>
            <a:endParaRPr lang="en-US" altLang="ja-JP" sz="2000" dirty="0" smtClean="0">
              <a:solidFill>
                <a:schemeClr val="bg1"/>
              </a:solidFill>
              <a:latin typeface="源真ゴシック Regular" panose="020B0302020203020207" pitchFamily="50" charset="-128"/>
              <a:ea typeface="源真ゴシック Regular" panose="020B0302020203020207" pitchFamily="50" charset="-128"/>
              <a:cs typeface="源真ゴシック Regular" panose="020B0302020203020207" pitchFamily="50" charset="-128"/>
            </a:endParaRPr>
          </a:p>
          <a:p>
            <a:r>
              <a:rPr lang="ja-JP" altLang="en-US" sz="2000" dirty="0">
                <a:solidFill>
                  <a:schemeClr val="bg1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インスペクターには</a:t>
            </a:r>
            <a:r>
              <a:rPr lang="ja-JP" altLang="en-US" sz="2000" dirty="0" smtClean="0">
                <a:solidFill>
                  <a:schemeClr val="bg1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スプライドが表示されない</a:t>
            </a:r>
            <a:endParaRPr lang="en-US" altLang="ja-JP" sz="2000" dirty="0">
              <a:solidFill>
                <a:schemeClr val="bg1"/>
              </a:solidFill>
              <a:latin typeface="源真ゴシック Regular" panose="020B0302020203020207" pitchFamily="50" charset="-128"/>
              <a:ea typeface="源真ゴシック Regular" panose="020B0302020203020207" pitchFamily="50" charset="-128"/>
              <a:cs typeface="源真ゴシック Regular" panose="020B0302020203020207" pitchFamily="50" charset="-128"/>
            </a:endParaRPr>
          </a:p>
        </p:txBody>
      </p:sp>
      <p:pic>
        <p:nvPicPr>
          <p:cNvPr id="6" name="Picture 5" descr="unity-logo-cut-bottom-red-rgb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8496" y="0"/>
            <a:ext cx="1954144" cy="2436224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664429" y="1506847"/>
            <a:ext cx="5022205" cy="728737"/>
            <a:chOff x="3984978" y="1071577"/>
            <a:chExt cx="4761791" cy="728737"/>
          </a:xfrm>
        </p:grpSpPr>
        <p:sp>
          <p:nvSpPr>
            <p:cNvPr id="9" name="Rectangular Callout 8"/>
            <p:cNvSpPr/>
            <p:nvPr/>
          </p:nvSpPr>
          <p:spPr>
            <a:xfrm>
              <a:off x="3984978" y="1071577"/>
              <a:ext cx="4761791" cy="420962"/>
            </a:xfrm>
            <a:prstGeom prst="wedgeRectCallout">
              <a:avLst>
                <a:gd name="adj1" fmla="val 46031"/>
                <a:gd name="adj2" fmla="val 28896"/>
              </a:avLst>
            </a:prstGeom>
            <a:solidFill>
              <a:srgbClr val="FFFFFF"/>
            </a:solidFill>
            <a:ln w="25400" cap="flat">
              <a:solidFill>
                <a:srgbClr val="4F81BD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ja-JP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102680" y="1121670"/>
              <a:ext cx="1095226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ja-JP" altLang="en-US" sz="18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源真ゴシックP Regular" panose="020B0302020203020207" pitchFamily="50" charset="-128"/>
                  <a:ea typeface="源真ゴシックP Regular" panose="020B0302020203020207" pitchFamily="50" charset="-128"/>
                  <a:cs typeface="源真ゴシックP Regular" panose="020B0302020203020207" pitchFamily="50" charset="-128"/>
                  <a:sym typeface="Century Gothic"/>
                </a:rPr>
                <a:t>どうしよう？</a:t>
              </a:r>
              <a:endParaRPr kumimoji="0" lang="en-US" altLang="ja-JP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  <a:sym typeface="Century Gothic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254514" y="1492539"/>
              <a:ext cx="8760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algn="l" rtl="0" latinLnBrk="1" hangingPunct="0"/>
              <a:endParaRPr lang="en-US" altLang="ja-JP" sz="1400" dirty="0">
                <a:solidFill>
                  <a:srgbClr val="000000"/>
                </a:solidFill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</a:endParaRPr>
            </a:p>
          </p:txBody>
        </p:sp>
      </p:grpSp>
      <p:pic>
        <p:nvPicPr>
          <p:cNvPr id="14" name="Picture 2" descr="http://i.gyazo.com/c82e11efd6bc8143d9bcbdaf77b1f751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623" b="3544"/>
          <a:stretch/>
        </p:blipFill>
        <p:spPr bwMode="auto">
          <a:xfrm>
            <a:off x="5917014" y="1454021"/>
            <a:ext cx="2848317" cy="2670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876704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C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/>
          </p:cNvSpPr>
          <p:nvPr>
            <p:ph type="title"/>
          </p:nvPr>
        </p:nvSpPr>
        <p:spPr>
          <a:xfrm>
            <a:off x="347957" y="192970"/>
            <a:ext cx="8229600" cy="429303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ja-JP" altLang="en-US" sz="2400" dirty="0" smtClean="0">
                <a:solidFill>
                  <a:srgbClr val="FFFFFF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ちょっと寄り道</a:t>
            </a:r>
            <a:r>
              <a:rPr lang="ja-JP" altLang="en-US" sz="2400" dirty="0">
                <a:solidFill>
                  <a:srgbClr val="FFFFFF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２</a:t>
            </a:r>
            <a:r>
              <a:rPr lang="ja-JP" altLang="en-US" sz="2400" dirty="0" smtClean="0">
                <a:solidFill>
                  <a:srgbClr val="FFFFFF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 </a:t>
            </a:r>
            <a:r>
              <a:rPr lang="en-US" altLang="ja-JP" sz="2400" dirty="0" smtClean="0">
                <a:solidFill>
                  <a:srgbClr val="FFFFFF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– </a:t>
            </a:r>
            <a:r>
              <a:rPr lang="en-US" altLang="ja-JP" sz="2400" dirty="0" err="1" smtClean="0">
                <a:solidFill>
                  <a:srgbClr val="FFFFFF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CustomPreview</a:t>
            </a:r>
            <a:endParaRPr sz="2400" dirty="0">
              <a:solidFill>
                <a:srgbClr val="FFFFFF"/>
              </a:solidFill>
              <a:latin typeface="源真ゴシック Regular" panose="020B0302020203020207" pitchFamily="50" charset="-128"/>
              <a:ea typeface="源真ゴシック Regular" panose="020B0302020203020207" pitchFamily="50" charset="-128"/>
              <a:cs typeface="源真ゴシック Regular" panose="020B0302020203020207" pitchFamily="50" charset="-128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7957" y="628214"/>
            <a:ext cx="8626710" cy="4235595"/>
          </a:xfrm>
        </p:spPr>
        <p:txBody>
          <a:bodyPr/>
          <a:lstStyle/>
          <a:p>
            <a:endParaRPr lang="en-US" altLang="ja-JP" sz="2000" dirty="0" smtClean="0">
              <a:solidFill>
                <a:schemeClr val="bg1"/>
              </a:solidFill>
              <a:latin typeface="源真ゴシック Regular" panose="020B0302020203020207" pitchFamily="50" charset="-128"/>
              <a:ea typeface="源真ゴシック Regular" panose="020B0302020203020207" pitchFamily="50" charset="-128"/>
              <a:cs typeface="源真ゴシック Regular" panose="020B0302020203020207" pitchFamily="50" charset="-128"/>
            </a:endParaRPr>
          </a:p>
          <a:p>
            <a:r>
              <a:rPr lang="ja-JP" altLang="en-US" sz="2000" dirty="0">
                <a:solidFill>
                  <a:schemeClr val="bg1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インスペクターには</a:t>
            </a:r>
            <a:r>
              <a:rPr lang="ja-JP" altLang="en-US" sz="2000" dirty="0" smtClean="0">
                <a:solidFill>
                  <a:schemeClr val="bg1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スプライドが表示されない</a:t>
            </a:r>
            <a:endParaRPr lang="en-US" altLang="ja-JP" sz="2000" dirty="0">
              <a:solidFill>
                <a:schemeClr val="bg1"/>
              </a:solidFill>
              <a:latin typeface="源真ゴシック Regular" panose="020B0302020203020207" pitchFamily="50" charset="-128"/>
              <a:ea typeface="源真ゴシック Regular" panose="020B0302020203020207" pitchFamily="50" charset="-128"/>
              <a:cs typeface="源真ゴシック Regular" panose="020B0302020203020207" pitchFamily="50" charset="-128"/>
            </a:endParaRPr>
          </a:p>
        </p:txBody>
      </p:sp>
      <p:pic>
        <p:nvPicPr>
          <p:cNvPr id="6" name="Picture 5" descr="unity-logo-cut-bottom-red-rgb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8496" y="0"/>
            <a:ext cx="1954144" cy="243622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9752" y="909661"/>
            <a:ext cx="1879876" cy="386572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255497" y="2364962"/>
            <a:ext cx="2229945" cy="2498847"/>
          </a:xfrm>
          <a:prstGeom prst="rect">
            <a:avLst/>
          </a:prstGeom>
          <a:noFill/>
          <a:ln w="25400" cap="flat">
            <a:solidFill>
              <a:srgbClr val="EC156F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664429" y="1506847"/>
            <a:ext cx="5149457" cy="838846"/>
            <a:chOff x="3984978" y="1071577"/>
            <a:chExt cx="4882445" cy="838846"/>
          </a:xfrm>
        </p:grpSpPr>
        <p:sp>
          <p:nvSpPr>
            <p:cNvPr id="9" name="Rectangular Callout 8"/>
            <p:cNvSpPr/>
            <p:nvPr/>
          </p:nvSpPr>
          <p:spPr>
            <a:xfrm>
              <a:off x="3984978" y="1071577"/>
              <a:ext cx="4882445" cy="838846"/>
            </a:xfrm>
            <a:prstGeom prst="wedgeRectCallout">
              <a:avLst>
                <a:gd name="adj1" fmla="val 57826"/>
                <a:gd name="adj2" fmla="val 53562"/>
              </a:avLst>
            </a:prstGeom>
            <a:solidFill>
              <a:srgbClr val="FFFFFF"/>
            </a:solidFill>
            <a:ln w="25400" cap="flat">
              <a:solidFill>
                <a:srgbClr val="4F81BD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ja-JP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102680" y="1121670"/>
              <a:ext cx="4232265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ja-JP" altLang="en-US" sz="18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源真ゴシックP Regular" panose="020B0302020203020207" pitchFamily="50" charset="-128"/>
                  <a:ea typeface="源真ゴシックP Regular" panose="020B0302020203020207" pitchFamily="50" charset="-128"/>
                  <a:cs typeface="源真ゴシックP Regular" panose="020B0302020203020207" pitchFamily="50" charset="-128"/>
                  <a:sym typeface="Century Gothic"/>
                </a:rPr>
                <a:t>スプライトをココに表示してみれば便利では？</a:t>
              </a:r>
              <a:endParaRPr kumimoji="0" lang="en-US" altLang="ja-JP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  <a:sym typeface="Century Gothic"/>
              </a:endParaRPr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4215383" y="1492539"/>
              <a:ext cx="4165004" cy="307775"/>
              <a:chOff x="4215383" y="1497444"/>
              <a:chExt cx="4165004" cy="307775"/>
            </a:xfrm>
          </p:grpSpPr>
          <p:sp>
            <p:nvSpPr>
              <p:cNvPr id="12" name="TextBox 11"/>
              <p:cNvSpPr txBox="1"/>
              <p:nvPr/>
            </p:nvSpPr>
            <p:spPr>
              <a:xfrm>
                <a:off x="4254514" y="1497444"/>
                <a:ext cx="4125873" cy="30777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9" tIns="45719" rIns="45719" bIns="45719" numCol="1" spcCol="38100" rtlCol="0" anchor="t">
                <a:spAutoFit/>
              </a:bodyPr>
              <a:lstStyle/>
              <a:p>
                <a:pPr algn="l" rtl="0" latinLnBrk="1" hangingPunct="0"/>
                <a:r>
                  <a:rPr lang="ja-JP" altLang="en-US" sz="1400" dirty="0" smtClean="0">
                    <a:solidFill>
                      <a:srgbClr val="000000"/>
                    </a:solidFill>
                    <a:latin typeface="源真ゴシックP Regular" panose="020B0302020203020207" pitchFamily="50" charset="-128"/>
                    <a:ea typeface="源真ゴシックP Regular" panose="020B0302020203020207" pitchFamily="50" charset="-128"/>
                    <a:cs typeface="源真ゴシックP Regular" panose="020B0302020203020207" pitchFamily="50" charset="-128"/>
                  </a:rPr>
                  <a:t>テ</a:t>
                </a:r>
                <a:r>
                  <a:rPr lang="ja-JP" altLang="en-US" sz="1400" dirty="0">
                    <a:solidFill>
                      <a:srgbClr val="000000"/>
                    </a:solidFill>
                    <a:latin typeface="源真ゴシックP Regular" panose="020B0302020203020207" pitchFamily="50" charset="-128"/>
                    <a:ea typeface="源真ゴシックP Regular" panose="020B0302020203020207" pitchFamily="50" charset="-128"/>
                    <a:cs typeface="源真ゴシックP Regular" panose="020B0302020203020207" pitchFamily="50" charset="-128"/>
                  </a:rPr>
                  <a:t>クスチャやアニメーションの再生をプレビュ</a:t>
                </a:r>
                <a:r>
                  <a:rPr lang="ja-JP" altLang="en-US" sz="1400" dirty="0" smtClean="0">
                    <a:solidFill>
                      <a:srgbClr val="000000"/>
                    </a:solidFill>
                    <a:latin typeface="源真ゴシックP Regular" panose="020B0302020203020207" pitchFamily="50" charset="-128"/>
                    <a:ea typeface="源真ゴシックP Regular" panose="020B0302020203020207" pitchFamily="50" charset="-128"/>
                    <a:cs typeface="源真ゴシックP Regular" panose="020B0302020203020207" pitchFamily="50" charset="-128"/>
                  </a:rPr>
                  <a:t>ーする場所</a:t>
                </a:r>
                <a:endParaRPr lang="en-US" altLang="ja-JP" sz="1400" dirty="0">
                  <a:solidFill>
                    <a:srgbClr val="000000"/>
                  </a:solidFill>
                  <a:latin typeface="源真ゴシックP Regular" panose="020B0302020203020207" pitchFamily="50" charset="-128"/>
                  <a:ea typeface="源真ゴシックP Regular" panose="020B0302020203020207" pitchFamily="50" charset="-128"/>
                  <a:cs typeface="源真ゴシックP Regular" panose="020B0302020203020207" pitchFamily="50" charset="-128"/>
                </a:endParaRPr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4215383" y="1519676"/>
                <a:ext cx="45719" cy="255004"/>
              </a:xfrm>
              <a:prstGeom prst="rect">
                <a:avLst/>
              </a:prstGeom>
              <a:solidFill>
                <a:schemeClr val="tx2"/>
              </a:solidFill>
              <a:ln w="25400" cap="flat">
                <a:noFill/>
                <a:prstDash val="solid"/>
                <a:bevel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8278015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C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/>
          </p:cNvSpPr>
          <p:nvPr>
            <p:ph type="title"/>
          </p:nvPr>
        </p:nvSpPr>
        <p:spPr>
          <a:xfrm>
            <a:off x="347957" y="192970"/>
            <a:ext cx="8229600" cy="429303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ja-JP" altLang="en-US" sz="2400" dirty="0" smtClean="0">
                <a:solidFill>
                  <a:srgbClr val="FFFFFF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ちょっと寄り道</a:t>
            </a:r>
            <a:r>
              <a:rPr lang="ja-JP" altLang="en-US" sz="2400" dirty="0">
                <a:solidFill>
                  <a:srgbClr val="FFFFFF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２</a:t>
            </a:r>
            <a:r>
              <a:rPr lang="ja-JP" altLang="en-US" sz="2400" dirty="0" smtClean="0">
                <a:solidFill>
                  <a:srgbClr val="FFFFFF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 </a:t>
            </a:r>
            <a:r>
              <a:rPr lang="en-US" altLang="ja-JP" sz="2400" dirty="0" smtClean="0">
                <a:solidFill>
                  <a:srgbClr val="FFFFFF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– </a:t>
            </a:r>
            <a:r>
              <a:rPr lang="en-US" altLang="ja-JP" sz="2400" dirty="0" err="1" smtClean="0">
                <a:solidFill>
                  <a:srgbClr val="FFFFFF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CustomPreview</a:t>
            </a:r>
            <a:endParaRPr sz="2400" dirty="0">
              <a:solidFill>
                <a:srgbClr val="FFFFFF"/>
              </a:solidFill>
              <a:latin typeface="源真ゴシック Regular" panose="020B0302020203020207" pitchFamily="50" charset="-128"/>
              <a:ea typeface="源真ゴシック Regular" panose="020B0302020203020207" pitchFamily="50" charset="-128"/>
              <a:cs typeface="源真ゴシック Regular" panose="020B0302020203020207" pitchFamily="50" charset="-128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7957" y="628214"/>
            <a:ext cx="8626710" cy="4235595"/>
          </a:xfrm>
        </p:spPr>
        <p:txBody>
          <a:bodyPr/>
          <a:lstStyle/>
          <a:p>
            <a:endParaRPr lang="en-US" altLang="ja-JP" sz="2000" dirty="0" smtClean="0">
              <a:solidFill>
                <a:schemeClr val="bg1"/>
              </a:solidFill>
              <a:latin typeface="源真ゴシック Regular" panose="020B0302020203020207" pitchFamily="50" charset="-128"/>
              <a:ea typeface="源真ゴシック Regular" panose="020B0302020203020207" pitchFamily="50" charset="-128"/>
              <a:cs typeface="源真ゴシック Regular" panose="020B0302020203020207" pitchFamily="50" charset="-128"/>
            </a:endParaRPr>
          </a:p>
          <a:p>
            <a:r>
              <a:rPr lang="ja-JP" altLang="en-US" sz="2000" dirty="0" smtClean="0">
                <a:solidFill>
                  <a:schemeClr val="bg1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登</a:t>
            </a:r>
            <a:r>
              <a:rPr lang="ja-JP" altLang="en-US" sz="2000" dirty="0">
                <a:solidFill>
                  <a:schemeClr val="bg1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録しているスプライドが表示されない</a:t>
            </a:r>
            <a:endParaRPr lang="en-US" altLang="ja-JP" sz="2000" dirty="0">
              <a:solidFill>
                <a:schemeClr val="bg1"/>
              </a:solidFill>
              <a:latin typeface="源真ゴシック Regular" panose="020B0302020203020207" pitchFamily="50" charset="-128"/>
              <a:ea typeface="源真ゴシック Regular" panose="020B0302020203020207" pitchFamily="50" charset="-128"/>
              <a:cs typeface="源真ゴシック Regular" panose="020B0302020203020207" pitchFamily="50" charset="-128"/>
            </a:endParaRPr>
          </a:p>
        </p:txBody>
      </p:sp>
      <p:pic>
        <p:nvPicPr>
          <p:cNvPr id="6" name="Picture 5" descr="unity-logo-cut-bottom-red-rgb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8496" y="0"/>
            <a:ext cx="1954144" cy="243622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9752" y="909661"/>
            <a:ext cx="1879876" cy="386572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255497" y="2364962"/>
            <a:ext cx="2229945" cy="2498847"/>
          </a:xfrm>
          <a:prstGeom prst="rect">
            <a:avLst/>
          </a:prstGeom>
          <a:noFill/>
          <a:ln w="25400" cap="flat">
            <a:solidFill>
              <a:srgbClr val="EC156F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69984" y="3747748"/>
            <a:ext cx="610403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6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[</a:t>
            </a:r>
            <a:r>
              <a:rPr lang="en-US" altLang="ja-JP" sz="1600" dirty="0" err="1">
                <a:solidFill>
                  <a:srgbClr val="FD971F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CustomPreview</a:t>
            </a:r>
            <a:r>
              <a:rPr lang="en-US" altLang="ja-JP" sz="16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(</a:t>
            </a:r>
            <a:r>
              <a:rPr lang="en-US" altLang="ja-JP" sz="1600" dirty="0" err="1">
                <a:solidFill>
                  <a:srgbClr val="66D9EF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typeof</a:t>
            </a:r>
            <a:r>
              <a:rPr lang="en-US" altLang="ja-JP" sz="16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(</a:t>
            </a:r>
            <a:r>
              <a:rPr lang="en-US" altLang="ja-JP" sz="1600" dirty="0" err="1">
                <a:solidFill>
                  <a:srgbClr val="FD971F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AnimationClip</a:t>
            </a:r>
            <a:r>
              <a:rPr lang="en-US" altLang="ja-JP" sz="16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))]</a:t>
            </a:r>
          </a:p>
          <a:p>
            <a:r>
              <a:rPr lang="en-US" altLang="ja-JP" sz="1600" dirty="0">
                <a:solidFill>
                  <a:srgbClr val="66D9EF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public</a:t>
            </a:r>
            <a:r>
              <a:rPr lang="en-US" altLang="ja-JP" sz="16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</a:t>
            </a:r>
            <a:r>
              <a:rPr lang="en-US" altLang="ja-JP" sz="1600" dirty="0">
                <a:solidFill>
                  <a:srgbClr val="66D9EF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class</a:t>
            </a:r>
            <a:r>
              <a:rPr lang="en-US" altLang="ja-JP" sz="16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</a:t>
            </a:r>
            <a:r>
              <a:rPr lang="en-US" altLang="ja-JP" sz="1600" dirty="0" err="1">
                <a:solidFill>
                  <a:srgbClr val="FD971F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SpriteAnimationPreview</a:t>
            </a:r>
            <a:r>
              <a:rPr lang="en-US" altLang="ja-JP" sz="16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: </a:t>
            </a:r>
            <a:r>
              <a:rPr lang="en-US" altLang="ja-JP" sz="1600" dirty="0" err="1">
                <a:solidFill>
                  <a:srgbClr val="FD971F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ObjectPreview</a:t>
            </a:r>
            <a:endParaRPr lang="en-US" altLang="ja-JP" sz="1600" dirty="0">
              <a:solidFill>
                <a:srgbClr val="F8F8F2"/>
              </a:solidFill>
              <a:highlight>
                <a:srgbClr val="222C37"/>
              </a:highlight>
              <a:latin typeface="Consolas" panose="020B0609020204030204" pitchFamily="49" charset="0"/>
            </a:endParaRPr>
          </a:p>
          <a:p>
            <a:r>
              <a:rPr lang="en-US" altLang="ja-JP" sz="1600" dirty="0" smtClean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en-US" altLang="ja-JP" sz="1600" dirty="0" smtClean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}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664429" y="2528747"/>
            <a:ext cx="5149457" cy="838846"/>
            <a:chOff x="3984978" y="1071577"/>
            <a:chExt cx="4882445" cy="838846"/>
          </a:xfrm>
        </p:grpSpPr>
        <p:sp>
          <p:nvSpPr>
            <p:cNvPr id="16" name="Rectangular Callout 15"/>
            <p:cNvSpPr/>
            <p:nvPr/>
          </p:nvSpPr>
          <p:spPr>
            <a:xfrm>
              <a:off x="3984978" y="1071577"/>
              <a:ext cx="4882445" cy="838846"/>
            </a:xfrm>
            <a:prstGeom prst="wedgeRectCallout">
              <a:avLst>
                <a:gd name="adj1" fmla="val -30500"/>
                <a:gd name="adj2" fmla="val 84626"/>
              </a:avLst>
            </a:prstGeom>
            <a:solidFill>
              <a:srgbClr val="FFFFFF"/>
            </a:solidFill>
            <a:ln w="25400" cap="flat">
              <a:solidFill>
                <a:srgbClr val="4F81BD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ja-JP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102680" y="1121670"/>
              <a:ext cx="3853814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ja-JP" altLang="en-US" sz="18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源真ゴシックP Regular" panose="020B0302020203020207" pitchFamily="50" charset="-128"/>
                  <a:ea typeface="源真ゴシックP Regular" panose="020B0302020203020207" pitchFamily="50" charset="-128"/>
                  <a:cs typeface="源真ゴシックP Regular" panose="020B0302020203020207" pitchFamily="50" charset="-128"/>
                  <a:sym typeface="Century Gothic"/>
                </a:rPr>
                <a:t>カスタムプレビューで実装を行ってみよう</a:t>
              </a:r>
              <a:endParaRPr kumimoji="0" lang="en-US" altLang="ja-JP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  <a:sym typeface="Century Gothic"/>
              </a:endParaRPr>
            </a:p>
          </p:txBody>
        </p:sp>
        <p:grpSp>
          <p:nvGrpSpPr>
            <p:cNvPr id="18" name="Group 17"/>
            <p:cNvGrpSpPr/>
            <p:nvPr/>
          </p:nvGrpSpPr>
          <p:grpSpPr>
            <a:xfrm>
              <a:off x="4215383" y="1492539"/>
              <a:ext cx="4268357" cy="307775"/>
              <a:chOff x="4215383" y="1497444"/>
              <a:chExt cx="4268357" cy="307775"/>
            </a:xfrm>
          </p:grpSpPr>
          <p:sp>
            <p:nvSpPr>
              <p:cNvPr id="19" name="TextBox 18"/>
              <p:cNvSpPr txBox="1"/>
              <p:nvPr/>
            </p:nvSpPr>
            <p:spPr>
              <a:xfrm>
                <a:off x="4254514" y="1497444"/>
                <a:ext cx="4229226" cy="30777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9" tIns="45719" rIns="45719" bIns="45719" numCol="1" spcCol="38100" rtlCol="0" anchor="t">
                <a:spAutoFit/>
              </a:bodyPr>
              <a:lstStyle/>
              <a:p>
                <a:pPr algn="l" rtl="0" latinLnBrk="1" hangingPunct="0"/>
                <a:r>
                  <a:rPr lang="en-US" altLang="ja-JP" sz="1400" dirty="0" err="1" smtClean="0">
                    <a:solidFill>
                      <a:srgbClr val="000000"/>
                    </a:solidFill>
                    <a:latin typeface="源真ゴシックP Regular" panose="020B0302020203020207" pitchFamily="50" charset="-128"/>
                    <a:ea typeface="源真ゴシックP Regular" panose="020B0302020203020207" pitchFamily="50" charset="-128"/>
                    <a:cs typeface="源真ゴシックP Regular" panose="020B0302020203020207" pitchFamily="50" charset="-128"/>
                  </a:rPr>
                  <a:t>CustomPreview</a:t>
                </a:r>
                <a:r>
                  <a:rPr lang="ja-JP" altLang="en-US" sz="1400" dirty="0" smtClean="0">
                    <a:solidFill>
                      <a:srgbClr val="000000"/>
                    </a:solidFill>
                    <a:latin typeface="源真ゴシックP Regular" panose="020B0302020203020207" pitchFamily="50" charset="-128"/>
                    <a:ea typeface="源真ゴシックP Regular" panose="020B0302020203020207" pitchFamily="50" charset="-128"/>
                    <a:cs typeface="源真ゴシックP Regular" panose="020B0302020203020207" pitchFamily="50" charset="-128"/>
                  </a:rPr>
                  <a:t>属性と</a:t>
                </a:r>
                <a:r>
                  <a:rPr lang="en-US" altLang="ja-JP" sz="1400" dirty="0" err="1" smtClean="0">
                    <a:solidFill>
                      <a:srgbClr val="000000"/>
                    </a:solidFill>
                    <a:latin typeface="源真ゴシックP Regular" panose="020B0302020203020207" pitchFamily="50" charset="-128"/>
                    <a:ea typeface="源真ゴシックP Regular" panose="020B0302020203020207" pitchFamily="50" charset="-128"/>
                    <a:cs typeface="源真ゴシックP Regular" panose="020B0302020203020207" pitchFamily="50" charset="-128"/>
                  </a:rPr>
                  <a:t>ObjectPreview</a:t>
                </a:r>
                <a:r>
                  <a:rPr lang="ja-JP" altLang="en-US" sz="1400" dirty="0" smtClean="0">
                    <a:solidFill>
                      <a:srgbClr val="000000"/>
                    </a:solidFill>
                    <a:latin typeface="源真ゴシックP Regular" panose="020B0302020203020207" pitchFamily="50" charset="-128"/>
                    <a:ea typeface="源真ゴシックP Regular" panose="020B0302020203020207" pitchFamily="50" charset="-128"/>
                    <a:cs typeface="源真ゴシックP Regular" panose="020B0302020203020207" pitchFamily="50" charset="-128"/>
                  </a:rPr>
                  <a:t>クラスを継承する</a:t>
                </a:r>
                <a:endParaRPr lang="en-US" altLang="ja-JP" sz="1400" dirty="0">
                  <a:solidFill>
                    <a:srgbClr val="000000"/>
                  </a:solidFill>
                  <a:latin typeface="源真ゴシックP Regular" panose="020B0302020203020207" pitchFamily="50" charset="-128"/>
                  <a:ea typeface="源真ゴシックP Regular" panose="020B0302020203020207" pitchFamily="50" charset="-128"/>
                  <a:cs typeface="源真ゴシックP Regular" panose="020B0302020203020207" pitchFamily="50" charset="-128"/>
                </a:endParaRPr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4215383" y="1519676"/>
                <a:ext cx="45719" cy="255004"/>
              </a:xfrm>
              <a:prstGeom prst="rect">
                <a:avLst/>
              </a:prstGeom>
              <a:solidFill>
                <a:schemeClr val="tx2"/>
              </a:solidFill>
              <a:ln w="25400" cap="flat">
                <a:noFill/>
                <a:prstDash val="solid"/>
                <a:bevel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</p:grpSp>
      </p:grpSp>
      <p:grpSp>
        <p:nvGrpSpPr>
          <p:cNvPr id="27" name="Group 26"/>
          <p:cNvGrpSpPr/>
          <p:nvPr/>
        </p:nvGrpSpPr>
        <p:grpSpPr>
          <a:xfrm>
            <a:off x="664429" y="1506847"/>
            <a:ext cx="5149457" cy="838846"/>
            <a:chOff x="3984978" y="1071577"/>
            <a:chExt cx="4882445" cy="838846"/>
          </a:xfrm>
        </p:grpSpPr>
        <p:sp>
          <p:nvSpPr>
            <p:cNvPr id="28" name="Rectangular Callout 27"/>
            <p:cNvSpPr/>
            <p:nvPr/>
          </p:nvSpPr>
          <p:spPr>
            <a:xfrm>
              <a:off x="3984978" y="1071577"/>
              <a:ext cx="4882445" cy="838846"/>
            </a:xfrm>
            <a:prstGeom prst="wedgeRectCallout">
              <a:avLst>
                <a:gd name="adj1" fmla="val 57826"/>
                <a:gd name="adj2" fmla="val 53562"/>
              </a:avLst>
            </a:prstGeom>
            <a:solidFill>
              <a:srgbClr val="FFFFFF"/>
            </a:solidFill>
            <a:ln w="25400" cap="flat">
              <a:solidFill>
                <a:srgbClr val="4F81BD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ja-JP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4102680" y="1121670"/>
              <a:ext cx="4232265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ja-JP" altLang="en-US" sz="18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源真ゴシックP Regular" panose="020B0302020203020207" pitchFamily="50" charset="-128"/>
                  <a:ea typeface="源真ゴシックP Regular" panose="020B0302020203020207" pitchFamily="50" charset="-128"/>
                  <a:cs typeface="源真ゴシックP Regular" panose="020B0302020203020207" pitchFamily="50" charset="-128"/>
                  <a:sym typeface="Century Gothic"/>
                </a:rPr>
                <a:t>スプライトをココに表示してみれば便利では？</a:t>
              </a:r>
              <a:endParaRPr kumimoji="0" lang="en-US" altLang="ja-JP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  <a:sym typeface="Century Gothic"/>
              </a:endParaRPr>
            </a:p>
          </p:txBody>
        </p:sp>
        <p:grpSp>
          <p:nvGrpSpPr>
            <p:cNvPr id="30" name="Group 29"/>
            <p:cNvGrpSpPr/>
            <p:nvPr/>
          </p:nvGrpSpPr>
          <p:grpSpPr>
            <a:xfrm>
              <a:off x="4215383" y="1492539"/>
              <a:ext cx="4165004" cy="307775"/>
              <a:chOff x="4215383" y="1497444"/>
              <a:chExt cx="4165004" cy="307775"/>
            </a:xfrm>
          </p:grpSpPr>
          <p:sp>
            <p:nvSpPr>
              <p:cNvPr id="31" name="TextBox 30"/>
              <p:cNvSpPr txBox="1"/>
              <p:nvPr/>
            </p:nvSpPr>
            <p:spPr>
              <a:xfrm>
                <a:off x="4254514" y="1497444"/>
                <a:ext cx="4125873" cy="30777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9" tIns="45719" rIns="45719" bIns="45719" numCol="1" spcCol="38100" rtlCol="0" anchor="t">
                <a:spAutoFit/>
              </a:bodyPr>
              <a:lstStyle/>
              <a:p>
                <a:pPr algn="l" rtl="0" latinLnBrk="1" hangingPunct="0"/>
                <a:r>
                  <a:rPr lang="ja-JP" altLang="en-US" sz="1400" dirty="0" smtClean="0">
                    <a:solidFill>
                      <a:srgbClr val="000000"/>
                    </a:solidFill>
                    <a:latin typeface="源真ゴシックP Regular" panose="020B0302020203020207" pitchFamily="50" charset="-128"/>
                    <a:ea typeface="源真ゴシックP Regular" panose="020B0302020203020207" pitchFamily="50" charset="-128"/>
                    <a:cs typeface="源真ゴシックP Regular" panose="020B0302020203020207" pitchFamily="50" charset="-128"/>
                  </a:rPr>
                  <a:t>テ</a:t>
                </a:r>
                <a:r>
                  <a:rPr lang="ja-JP" altLang="en-US" sz="1400" dirty="0">
                    <a:solidFill>
                      <a:srgbClr val="000000"/>
                    </a:solidFill>
                    <a:latin typeface="源真ゴシックP Regular" panose="020B0302020203020207" pitchFamily="50" charset="-128"/>
                    <a:ea typeface="源真ゴシックP Regular" panose="020B0302020203020207" pitchFamily="50" charset="-128"/>
                    <a:cs typeface="源真ゴシックP Regular" panose="020B0302020203020207" pitchFamily="50" charset="-128"/>
                  </a:rPr>
                  <a:t>クスチャやアニメーションの再生をプレビュ</a:t>
                </a:r>
                <a:r>
                  <a:rPr lang="ja-JP" altLang="en-US" sz="1400" dirty="0" smtClean="0">
                    <a:solidFill>
                      <a:srgbClr val="000000"/>
                    </a:solidFill>
                    <a:latin typeface="源真ゴシックP Regular" panose="020B0302020203020207" pitchFamily="50" charset="-128"/>
                    <a:ea typeface="源真ゴシックP Regular" panose="020B0302020203020207" pitchFamily="50" charset="-128"/>
                    <a:cs typeface="源真ゴシックP Regular" panose="020B0302020203020207" pitchFamily="50" charset="-128"/>
                  </a:rPr>
                  <a:t>ーする場所</a:t>
                </a:r>
                <a:endParaRPr lang="en-US" altLang="ja-JP" sz="1400" dirty="0">
                  <a:solidFill>
                    <a:srgbClr val="000000"/>
                  </a:solidFill>
                  <a:latin typeface="源真ゴシックP Regular" panose="020B0302020203020207" pitchFamily="50" charset="-128"/>
                  <a:ea typeface="源真ゴシックP Regular" panose="020B0302020203020207" pitchFamily="50" charset="-128"/>
                  <a:cs typeface="源真ゴシックP Regular" panose="020B0302020203020207" pitchFamily="50" charset="-128"/>
                </a:endParaRPr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4215383" y="1519676"/>
                <a:ext cx="45719" cy="255004"/>
              </a:xfrm>
              <a:prstGeom prst="rect">
                <a:avLst/>
              </a:prstGeom>
              <a:solidFill>
                <a:schemeClr val="tx2"/>
              </a:solidFill>
              <a:ln w="25400" cap="flat">
                <a:noFill/>
                <a:prstDash val="solid"/>
                <a:bevel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0926025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C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5497" y="1535804"/>
            <a:ext cx="2303297" cy="1210207"/>
          </a:xfrm>
          <a:prstGeom prst="rect">
            <a:avLst/>
          </a:prstGeom>
        </p:spPr>
      </p:pic>
      <p:sp>
        <p:nvSpPr>
          <p:cNvPr id="51" name="Shape 51"/>
          <p:cNvSpPr>
            <a:spLocks noGrp="1"/>
          </p:cNvSpPr>
          <p:nvPr>
            <p:ph type="title"/>
          </p:nvPr>
        </p:nvSpPr>
        <p:spPr>
          <a:xfrm>
            <a:off x="347957" y="192970"/>
            <a:ext cx="8229600" cy="429303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ja-JP" altLang="en-US" sz="2400" dirty="0" smtClean="0">
                <a:solidFill>
                  <a:srgbClr val="FFFFFF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ちょっと寄り道</a:t>
            </a:r>
            <a:r>
              <a:rPr lang="ja-JP" altLang="en-US" sz="2400" dirty="0">
                <a:solidFill>
                  <a:srgbClr val="FFFFFF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２</a:t>
            </a:r>
            <a:r>
              <a:rPr lang="ja-JP" altLang="en-US" sz="2400" dirty="0" smtClean="0">
                <a:solidFill>
                  <a:srgbClr val="FFFFFF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 </a:t>
            </a:r>
            <a:r>
              <a:rPr lang="en-US" altLang="ja-JP" sz="2400" dirty="0" smtClean="0">
                <a:solidFill>
                  <a:srgbClr val="FFFFFF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– </a:t>
            </a:r>
            <a:r>
              <a:rPr lang="en-US" altLang="ja-JP" sz="2400" dirty="0" err="1">
                <a:solidFill>
                  <a:srgbClr val="FFFFFF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CustomPreview</a:t>
            </a:r>
            <a:endParaRPr sz="2400" dirty="0">
              <a:solidFill>
                <a:srgbClr val="FFFFFF"/>
              </a:solidFill>
              <a:latin typeface="源真ゴシック Regular" panose="020B0302020203020207" pitchFamily="50" charset="-128"/>
              <a:ea typeface="源真ゴシック Regular" panose="020B0302020203020207" pitchFamily="50" charset="-128"/>
              <a:cs typeface="源真ゴシック Regular" panose="020B0302020203020207" pitchFamily="50" charset="-128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7957" y="628214"/>
            <a:ext cx="8626710" cy="4235595"/>
          </a:xfrm>
        </p:spPr>
        <p:txBody>
          <a:bodyPr/>
          <a:lstStyle/>
          <a:p>
            <a:endParaRPr lang="en-US" altLang="ja-JP" sz="2000" dirty="0" smtClean="0">
              <a:solidFill>
                <a:schemeClr val="bg1"/>
              </a:solidFill>
              <a:latin typeface="源真ゴシック Regular" panose="020B0302020203020207" pitchFamily="50" charset="-128"/>
              <a:ea typeface="源真ゴシック Regular" panose="020B0302020203020207" pitchFamily="50" charset="-128"/>
              <a:cs typeface="源真ゴシック Regular" panose="020B0302020203020207" pitchFamily="50" charset="-128"/>
            </a:endParaRPr>
          </a:p>
          <a:p>
            <a:r>
              <a:rPr lang="ja-JP" altLang="en-US" sz="2000" dirty="0" smtClean="0">
                <a:solidFill>
                  <a:schemeClr val="bg1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プレビューは複</a:t>
            </a:r>
            <a:r>
              <a:rPr lang="ja-JP" altLang="en-US" sz="2000" dirty="0">
                <a:solidFill>
                  <a:schemeClr val="bg1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数のカスタムプ</a:t>
            </a:r>
            <a:r>
              <a:rPr lang="ja-JP" altLang="en-US" sz="2000" dirty="0" smtClean="0">
                <a:solidFill>
                  <a:schemeClr val="bg1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レビューを持てる</a:t>
            </a:r>
            <a:endParaRPr lang="en-US" altLang="ja-JP" sz="2000" dirty="0">
              <a:solidFill>
                <a:schemeClr val="bg1"/>
              </a:solidFill>
              <a:latin typeface="源真ゴシック Regular" panose="020B0302020203020207" pitchFamily="50" charset="-128"/>
              <a:ea typeface="源真ゴシック Regular" panose="020B0302020203020207" pitchFamily="50" charset="-128"/>
              <a:cs typeface="源真ゴシック Regular" panose="020B0302020203020207" pitchFamily="50" charset="-128"/>
            </a:endParaRPr>
          </a:p>
          <a:p>
            <a:endParaRPr lang="en-US" altLang="ja-JP" sz="2000" dirty="0" smtClean="0">
              <a:solidFill>
                <a:schemeClr val="bg1"/>
              </a:solidFill>
              <a:latin typeface="源真ゴシック Regular" panose="020B0302020203020207" pitchFamily="50" charset="-128"/>
              <a:ea typeface="源真ゴシック Regular" panose="020B0302020203020207" pitchFamily="50" charset="-128"/>
              <a:cs typeface="源真ゴシック Regular" panose="020B0302020203020207" pitchFamily="50" charset="-128"/>
            </a:endParaRPr>
          </a:p>
          <a:p>
            <a:endParaRPr lang="en-US" altLang="ja-JP" sz="2000" dirty="0">
              <a:solidFill>
                <a:schemeClr val="bg1"/>
              </a:solidFill>
              <a:latin typeface="源真ゴシック Regular" panose="020B0302020203020207" pitchFamily="50" charset="-128"/>
              <a:ea typeface="源真ゴシック Regular" panose="020B0302020203020207" pitchFamily="50" charset="-128"/>
              <a:cs typeface="源真ゴシック Regular" panose="020B0302020203020207" pitchFamily="50" charset="-128"/>
            </a:endParaRPr>
          </a:p>
          <a:p>
            <a:endParaRPr lang="en-US" altLang="ja-JP" sz="2000" dirty="0" smtClean="0">
              <a:solidFill>
                <a:schemeClr val="bg1"/>
              </a:solidFill>
              <a:latin typeface="源真ゴシック Regular" panose="020B0302020203020207" pitchFamily="50" charset="-128"/>
              <a:ea typeface="源真ゴシック Regular" panose="020B0302020203020207" pitchFamily="50" charset="-128"/>
              <a:cs typeface="源真ゴシック Regular" panose="020B0302020203020207" pitchFamily="50" charset="-128"/>
            </a:endParaRPr>
          </a:p>
          <a:p>
            <a:endParaRPr lang="en-US" altLang="ja-JP" sz="2000" dirty="0" smtClean="0">
              <a:solidFill>
                <a:schemeClr val="bg1"/>
              </a:solidFill>
              <a:latin typeface="源真ゴシック Regular" panose="020B0302020203020207" pitchFamily="50" charset="-128"/>
              <a:ea typeface="源真ゴシック Regular" panose="020B0302020203020207" pitchFamily="50" charset="-128"/>
              <a:cs typeface="源真ゴシック Regular" panose="020B0302020203020207" pitchFamily="50" charset="-128"/>
            </a:endParaRPr>
          </a:p>
          <a:p>
            <a:endParaRPr lang="en-US" altLang="ja-JP" sz="2000" dirty="0">
              <a:solidFill>
                <a:schemeClr val="bg1"/>
              </a:solidFill>
              <a:latin typeface="源真ゴシック Regular" panose="020B0302020203020207" pitchFamily="50" charset="-128"/>
              <a:ea typeface="源真ゴシック Regular" panose="020B0302020203020207" pitchFamily="50" charset="-128"/>
              <a:cs typeface="源真ゴシック Regular" panose="020B0302020203020207" pitchFamily="50" charset="-128"/>
            </a:endParaRPr>
          </a:p>
          <a:p>
            <a:endParaRPr lang="en-US" altLang="ja-JP" sz="2000" dirty="0">
              <a:solidFill>
                <a:schemeClr val="bg1"/>
              </a:solidFill>
              <a:latin typeface="源真ゴシック Regular" panose="020B0302020203020207" pitchFamily="50" charset="-128"/>
              <a:ea typeface="源真ゴシック Regular" panose="020B0302020203020207" pitchFamily="50" charset="-128"/>
              <a:cs typeface="源真ゴシック Regular" panose="020B0302020203020207" pitchFamily="50" charset="-128"/>
            </a:endParaRPr>
          </a:p>
          <a:p>
            <a:endParaRPr lang="en-US" altLang="ja-JP" sz="2000" dirty="0">
              <a:solidFill>
                <a:schemeClr val="bg1"/>
              </a:solidFill>
              <a:latin typeface="源真ゴシック Regular" panose="020B0302020203020207" pitchFamily="50" charset="-128"/>
              <a:ea typeface="源真ゴシック Regular" panose="020B0302020203020207" pitchFamily="50" charset="-128"/>
              <a:cs typeface="源真ゴシック Regular" panose="020B0302020203020207" pitchFamily="50" charset="-128"/>
            </a:endParaRPr>
          </a:p>
        </p:txBody>
      </p:sp>
      <p:pic>
        <p:nvPicPr>
          <p:cNvPr id="6" name="Picture 5" descr="unity-logo-cut-bottom-red-rgb.eps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8496" y="0"/>
            <a:ext cx="1954144" cy="243622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255497" y="1546428"/>
            <a:ext cx="1103912" cy="696460"/>
          </a:xfrm>
          <a:prstGeom prst="rect">
            <a:avLst/>
          </a:prstGeom>
          <a:noFill/>
          <a:ln w="25400" cap="flat">
            <a:solidFill>
              <a:srgbClr val="EC156F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634540" y="1823465"/>
            <a:ext cx="5149457" cy="838846"/>
            <a:chOff x="3984978" y="1071577"/>
            <a:chExt cx="4882445" cy="838846"/>
          </a:xfrm>
        </p:grpSpPr>
        <p:sp>
          <p:nvSpPr>
            <p:cNvPr id="9" name="Rectangular Callout 8"/>
            <p:cNvSpPr/>
            <p:nvPr/>
          </p:nvSpPr>
          <p:spPr>
            <a:xfrm>
              <a:off x="3984978" y="1071577"/>
              <a:ext cx="4882445" cy="838846"/>
            </a:xfrm>
            <a:prstGeom prst="wedgeRectCallout">
              <a:avLst>
                <a:gd name="adj1" fmla="val 57826"/>
                <a:gd name="adj2" fmla="val -29464"/>
              </a:avLst>
            </a:prstGeom>
            <a:solidFill>
              <a:srgbClr val="FFFFFF"/>
            </a:solidFill>
            <a:ln w="25400" cap="flat">
              <a:solidFill>
                <a:srgbClr val="4F81BD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ja-JP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102680" y="1121670"/>
              <a:ext cx="4417692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ja-JP" altLang="en-US" dirty="0">
                  <a:solidFill>
                    <a:srgbClr val="000000"/>
                  </a:solidFill>
                  <a:latin typeface="源真ゴシックP Regular" panose="020B0302020203020207" pitchFamily="50" charset="-128"/>
                  <a:ea typeface="源真ゴシックP Regular" panose="020B0302020203020207" pitchFamily="50" charset="-128"/>
                  <a:cs typeface="源真ゴシックP Regular" panose="020B0302020203020207" pitchFamily="50" charset="-128"/>
                </a:rPr>
                <a:t>タイトルの部分</a:t>
              </a:r>
              <a:r>
                <a:rPr lang="ja-JP" altLang="en-US" dirty="0" smtClean="0">
                  <a:solidFill>
                    <a:srgbClr val="000000"/>
                  </a:solidFill>
                  <a:latin typeface="源真ゴシックP Regular" panose="020B0302020203020207" pitchFamily="50" charset="-128"/>
                  <a:ea typeface="源真ゴシックP Regular" panose="020B0302020203020207" pitchFamily="50" charset="-128"/>
                  <a:cs typeface="源真ゴシックP Regular" panose="020B0302020203020207" pitchFamily="50" charset="-128"/>
                </a:rPr>
                <a:t>がドロップダウンメニューになる</a:t>
              </a:r>
              <a:endParaRPr kumimoji="0" lang="en-US" altLang="ja-JP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  <a:sym typeface="Century Gothic"/>
              </a:endParaRPr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4215383" y="1492539"/>
              <a:ext cx="3775914" cy="307775"/>
              <a:chOff x="4215383" y="1497444"/>
              <a:chExt cx="3775914" cy="307775"/>
            </a:xfrm>
          </p:grpSpPr>
          <p:sp>
            <p:nvSpPr>
              <p:cNvPr id="12" name="TextBox 11"/>
              <p:cNvSpPr txBox="1"/>
              <p:nvPr/>
            </p:nvSpPr>
            <p:spPr>
              <a:xfrm>
                <a:off x="4254514" y="1497444"/>
                <a:ext cx="3736783" cy="30777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9" tIns="45719" rIns="45719" bIns="45719" numCol="1" spcCol="38100" rtlCol="0" anchor="t">
                <a:spAutoFit/>
              </a:bodyPr>
              <a:lstStyle/>
              <a:p>
                <a:pPr algn="l" rtl="0" latinLnBrk="1" hangingPunct="0"/>
                <a:r>
                  <a:rPr lang="ja-JP" altLang="en-US" sz="1400" dirty="0">
                    <a:solidFill>
                      <a:srgbClr val="000000"/>
                    </a:solidFill>
                    <a:latin typeface="源真ゴシックP Regular" panose="020B0302020203020207" pitchFamily="50" charset="-128"/>
                    <a:ea typeface="源真ゴシックP Regular" panose="020B0302020203020207" pitchFamily="50" charset="-128"/>
                    <a:cs typeface="源真ゴシックP Regular" panose="020B0302020203020207" pitchFamily="50" charset="-128"/>
                  </a:rPr>
                  <a:t>２つ</a:t>
                </a:r>
                <a:r>
                  <a:rPr lang="ja-JP" altLang="en-US" sz="1400" dirty="0" smtClean="0">
                    <a:solidFill>
                      <a:srgbClr val="000000"/>
                    </a:solidFill>
                    <a:latin typeface="源真ゴシックP Regular" panose="020B0302020203020207" pitchFamily="50" charset="-128"/>
                    <a:ea typeface="源真ゴシックP Regular" panose="020B0302020203020207" pitchFamily="50" charset="-128"/>
                    <a:cs typeface="源真ゴシックP Regular" panose="020B0302020203020207" pitchFamily="50" charset="-128"/>
                  </a:rPr>
                  <a:t>のカスタムプレビューを持っていることがわかる</a:t>
                </a:r>
                <a:endParaRPr lang="en-US" altLang="ja-JP" sz="1400" dirty="0">
                  <a:solidFill>
                    <a:srgbClr val="000000"/>
                  </a:solidFill>
                  <a:latin typeface="源真ゴシックP Regular" panose="020B0302020203020207" pitchFamily="50" charset="-128"/>
                  <a:ea typeface="源真ゴシックP Regular" panose="020B0302020203020207" pitchFamily="50" charset="-128"/>
                  <a:cs typeface="源真ゴシックP Regular" panose="020B0302020203020207" pitchFamily="50" charset="-128"/>
                </a:endParaRPr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4215383" y="1519676"/>
                <a:ext cx="45719" cy="255004"/>
              </a:xfrm>
              <a:prstGeom prst="rect">
                <a:avLst/>
              </a:prstGeom>
              <a:solidFill>
                <a:schemeClr val="tx2"/>
              </a:solidFill>
              <a:ln w="25400" cap="flat">
                <a:noFill/>
                <a:prstDash val="solid"/>
                <a:bevel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3439593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C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5497" y="1535804"/>
            <a:ext cx="2303297" cy="1210207"/>
          </a:xfrm>
          <a:prstGeom prst="rect">
            <a:avLst/>
          </a:prstGeom>
        </p:spPr>
      </p:pic>
      <p:sp>
        <p:nvSpPr>
          <p:cNvPr id="51" name="Shape 51"/>
          <p:cNvSpPr>
            <a:spLocks noGrp="1"/>
          </p:cNvSpPr>
          <p:nvPr>
            <p:ph type="title"/>
          </p:nvPr>
        </p:nvSpPr>
        <p:spPr>
          <a:xfrm>
            <a:off x="347957" y="192970"/>
            <a:ext cx="8229600" cy="429303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ja-JP" altLang="en-US" sz="2400" dirty="0" smtClean="0">
                <a:solidFill>
                  <a:srgbClr val="FFFFFF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ちょっと寄り道</a:t>
            </a:r>
            <a:r>
              <a:rPr lang="ja-JP" altLang="en-US" sz="2400" dirty="0">
                <a:solidFill>
                  <a:srgbClr val="FFFFFF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２</a:t>
            </a:r>
            <a:r>
              <a:rPr lang="ja-JP" altLang="en-US" sz="2400" dirty="0" smtClean="0">
                <a:solidFill>
                  <a:srgbClr val="FFFFFF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 </a:t>
            </a:r>
            <a:r>
              <a:rPr lang="en-US" altLang="ja-JP" sz="2400" dirty="0" smtClean="0">
                <a:solidFill>
                  <a:srgbClr val="FFFFFF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– </a:t>
            </a:r>
            <a:r>
              <a:rPr lang="en-US" altLang="ja-JP" sz="2400" dirty="0" err="1">
                <a:solidFill>
                  <a:srgbClr val="FFFFFF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CustomPreview</a:t>
            </a:r>
            <a:endParaRPr sz="2400" dirty="0">
              <a:solidFill>
                <a:srgbClr val="FFFFFF"/>
              </a:solidFill>
              <a:latin typeface="源真ゴシック Regular" panose="020B0302020203020207" pitchFamily="50" charset="-128"/>
              <a:ea typeface="源真ゴシック Regular" panose="020B0302020203020207" pitchFamily="50" charset="-128"/>
              <a:cs typeface="源真ゴシック Regular" panose="020B0302020203020207" pitchFamily="50" charset="-128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7957" y="628214"/>
            <a:ext cx="8626710" cy="4235595"/>
          </a:xfrm>
        </p:spPr>
        <p:txBody>
          <a:bodyPr/>
          <a:lstStyle/>
          <a:p>
            <a:endParaRPr lang="en-US" altLang="ja-JP" sz="2000" dirty="0" smtClean="0">
              <a:solidFill>
                <a:schemeClr val="bg1"/>
              </a:solidFill>
              <a:latin typeface="源真ゴシック Regular" panose="020B0302020203020207" pitchFamily="50" charset="-128"/>
              <a:ea typeface="源真ゴシック Regular" panose="020B0302020203020207" pitchFamily="50" charset="-128"/>
              <a:cs typeface="源真ゴシック Regular" panose="020B0302020203020207" pitchFamily="50" charset="-128"/>
            </a:endParaRPr>
          </a:p>
          <a:p>
            <a:r>
              <a:rPr lang="ja-JP" altLang="en-US" sz="2000" dirty="0" smtClean="0">
                <a:solidFill>
                  <a:schemeClr val="bg1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プレビューは複</a:t>
            </a:r>
            <a:r>
              <a:rPr lang="ja-JP" altLang="en-US" sz="2000" dirty="0">
                <a:solidFill>
                  <a:schemeClr val="bg1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数のカスタムプ</a:t>
            </a:r>
            <a:r>
              <a:rPr lang="ja-JP" altLang="en-US" sz="2000" dirty="0" smtClean="0">
                <a:solidFill>
                  <a:schemeClr val="bg1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レビューを持てる</a:t>
            </a:r>
            <a:endParaRPr lang="en-US" altLang="ja-JP" sz="2000" dirty="0">
              <a:solidFill>
                <a:schemeClr val="bg1"/>
              </a:solidFill>
              <a:latin typeface="源真ゴシック Regular" panose="020B0302020203020207" pitchFamily="50" charset="-128"/>
              <a:ea typeface="源真ゴシック Regular" panose="020B0302020203020207" pitchFamily="50" charset="-128"/>
              <a:cs typeface="源真ゴシック Regular" panose="020B0302020203020207" pitchFamily="50" charset="-128"/>
            </a:endParaRPr>
          </a:p>
          <a:p>
            <a:endParaRPr lang="en-US" altLang="ja-JP" sz="2000" dirty="0" smtClean="0">
              <a:solidFill>
                <a:schemeClr val="bg1"/>
              </a:solidFill>
              <a:latin typeface="源真ゴシック Regular" panose="020B0302020203020207" pitchFamily="50" charset="-128"/>
              <a:ea typeface="源真ゴシック Regular" panose="020B0302020203020207" pitchFamily="50" charset="-128"/>
              <a:cs typeface="源真ゴシック Regular" panose="020B0302020203020207" pitchFamily="50" charset="-128"/>
            </a:endParaRPr>
          </a:p>
          <a:p>
            <a:endParaRPr lang="en-US" altLang="ja-JP" sz="2000" dirty="0">
              <a:solidFill>
                <a:schemeClr val="bg1"/>
              </a:solidFill>
              <a:latin typeface="源真ゴシック Regular" panose="020B0302020203020207" pitchFamily="50" charset="-128"/>
              <a:ea typeface="源真ゴシック Regular" panose="020B0302020203020207" pitchFamily="50" charset="-128"/>
              <a:cs typeface="源真ゴシック Regular" panose="020B0302020203020207" pitchFamily="50" charset="-128"/>
            </a:endParaRPr>
          </a:p>
          <a:p>
            <a:endParaRPr lang="en-US" altLang="ja-JP" sz="2000" dirty="0" smtClean="0">
              <a:solidFill>
                <a:schemeClr val="bg1"/>
              </a:solidFill>
              <a:latin typeface="源真ゴシック Regular" panose="020B0302020203020207" pitchFamily="50" charset="-128"/>
              <a:ea typeface="源真ゴシック Regular" panose="020B0302020203020207" pitchFamily="50" charset="-128"/>
              <a:cs typeface="源真ゴシック Regular" panose="020B0302020203020207" pitchFamily="50" charset="-128"/>
            </a:endParaRPr>
          </a:p>
          <a:p>
            <a:endParaRPr lang="en-US" altLang="ja-JP" sz="2000" dirty="0" smtClean="0">
              <a:solidFill>
                <a:schemeClr val="bg1"/>
              </a:solidFill>
              <a:latin typeface="源真ゴシック Regular" panose="020B0302020203020207" pitchFamily="50" charset="-128"/>
              <a:ea typeface="源真ゴシック Regular" panose="020B0302020203020207" pitchFamily="50" charset="-128"/>
              <a:cs typeface="源真ゴシック Regular" panose="020B0302020203020207" pitchFamily="50" charset="-128"/>
            </a:endParaRPr>
          </a:p>
          <a:p>
            <a:endParaRPr lang="en-US" altLang="ja-JP" sz="2000" dirty="0">
              <a:solidFill>
                <a:schemeClr val="bg1"/>
              </a:solidFill>
              <a:latin typeface="源真ゴシック Regular" panose="020B0302020203020207" pitchFamily="50" charset="-128"/>
              <a:ea typeface="源真ゴシック Regular" panose="020B0302020203020207" pitchFamily="50" charset="-128"/>
              <a:cs typeface="源真ゴシック Regular" panose="020B0302020203020207" pitchFamily="50" charset="-128"/>
            </a:endParaRPr>
          </a:p>
          <a:p>
            <a:r>
              <a:rPr lang="ja-JP" altLang="en-US" sz="2000" dirty="0" smtClean="0">
                <a:solidFill>
                  <a:schemeClr val="bg1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ちょっと残念なところ</a:t>
            </a:r>
            <a:endParaRPr lang="en-US" altLang="ja-JP" sz="2000" dirty="0" smtClean="0">
              <a:solidFill>
                <a:schemeClr val="bg1"/>
              </a:solidFill>
              <a:latin typeface="源真ゴシック Regular" panose="020B0302020203020207" pitchFamily="50" charset="-128"/>
              <a:ea typeface="源真ゴシック Regular" panose="020B0302020203020207" pitchFamily="50" charset="-128"/>
              <a:cs typeface="源真ゴシック Regular" panose="020B0302020203020207" pitchFamily="50" charset="-128"/>
            </a:endParaRPr>
          </a:p>
          <a:p>
            <a:endParaRPr lang="en-US" altLang="ja-JP" sz="2000" dirty="0">
              <a:solidFill>
                <a:schemeClr val="bg1"/>
              </a:solidFill>
              <a:latin typeface="源真ゴシック Regular" panose="020B0302020203020207" pitchFamily="50" charset="-128"/>
              <a:ea typeface="源真ゴシック Regular" panose="020B0302020203020207" pitchFamily="50" charset="-128"/>
              <a:cs typeface="源真ゴシック Regular" panose="020B0302020203020207" pitchFamily="50" charset="-128"/>
            </a:endParaRPr>
          </a:p>
          <a:p>
            <a:endParaRPr lang="en-US" altLang="ja-JP" sz="2000" dirty="0">
              <a:solidFill>
                <a:schemeClr val="bg1"/>
              </a:solidFill>
              <a:latin typeface="源真ゴシック Regular" panose="020B0302020203020207" pitchFamily="50" charset="-128"/>
              <a:ea typeface="源真ゴシック Regular" panose="020B0302020203020207" pitchFamily="50" charset="-128"/>
              <a:cs typeface="源真ゴシック Regular" panose="020B0302020203020207" pitchFamily="50" charset="-128"/>
            </a:endParaRPr>
          </a:p>
        </p:txBody>
      </p:sp>
      <p:pic>
        <p:nvPicPr>
          <p:cNvPr id="6" name="Picture 5" descr="unity-logo-cut-bottom-red-rgb.eps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8496" y="0"/>
            <a:ext cx="1954144" cy="243622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255497" y="1546428"/>
            <a:ext cx="1103912" cy="696460"/>
          </a:xfrm>
          <a:prstGeom prst="rect">
            <a:avLst/>
          </a:prstGeom>
          <a:noFill/>
          <a:ln w="25400" cap="flat">
            <a:solidFill>
              <a:srgbClr val="EC156F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634540" y="1823465"/>
            <a:ext cx="5149457" cy="838846"/>
            <a:chOff x="3984978" y="1071577"/>
            <a:chExt cx="4882445" cy="838846"/>
          </a:xfrm>
        </p:grpSpPr>
        <p:sp>
          <p:nvSpPr>
            <p:cNvPr id="9" name="Rectangular Callout 8"/>
            <p:cNvSpPr/>
            <p:nvPr/>
          </p:nvSpPr>
          <p:spPr>
            <a:xfrm>
              <a:off x="3984978" y="1071577"/>
              <a:ext cx="4882445" cy="838846"/>
            </a:xfrm>
            <a:prstGeom prst="wedgeRectCallout">
              <a:avLst>
                <a:gd name="adj1" fmla="val 57826"/>
                <a:gd name="adj2" fmla="val -29464"/>
              </a:avLst>
            </a:prstGeom>
            <a:solidFill>
              <a:srgbClr val="FFFFFF"/>
            </a:solidFill>
            <a:ln w="25400" cap="flat">
              <a:solidFill>
                <a:srgbClr val="4F81BD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ja-JP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102680" y="1121670"/>
              <a:ext cx="4417692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ja-JP" altLang="en-US" dirty="0">
                  <a:solidFill>
                    <a:srgbClr val="000000"/>
                  </a:solidFill>
                  <a:latin typeface="源真ゴシックP Regular" panose="020B0302020203020207" pitchFamily="50" charset="-128"/>
                  <a:ea typeface="源真ゴシックP Regular" panose="020B0302020203020207" pitchFamily="50" charset="-128"/>
                  <a:cs typeface="源真ゴシックP Regular" panose="020B0302020203020207" pitchFamily="50" charset="-128"/>
                </a:rPr>
                <a:t>タイトルの部分</a:t>
              </a:r>
              <a:r>
                <a:rPr lang="ja-JP" altLang="en-US" dirty="0" smtClean="0">
                  <a:solidFill>
                    <a:srgbClr val="000000"/>
                  </a:solidFill>
                  <a:latin typeface="源真ゴシックP Regular" panose="020B0302020203020207" pitchFamily="50" charset="-128"/>
                  <a:ea typeface="源真ゴシックP Regular" panose="020B0302020203020207" pitchFamily="50" charset="-128"/>
                  <a:cs typeface="源真ゴシックP Regular" panose="020B0302020203020207" pitchFamily="50" charset="-128"/>
                </a:rPr>
                <a:t>がドロップダウンメニューになる</a:t>
              </a:r>
              <a:endParaRPr kumimoji="0" lang="en-US" altLang="ja-JP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  <a:sym typeface="Century Gothic"/>
              </a:endParaRPr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4215383" y="1492539"/>
              <a:ext cx="3775914" cy="307775"/>
              <a:chOff x="4215383" y="1497444"/>
              <a:chExt cx="3775914" cy="307775"/>
            </a:xfrm>
          </p:grpSpPr>
          <p:sp>
            <p:nvSpPr>
              <p:cNvPr id="12" name="TextBox 11"/>
              <p:cNvSpPr txBox="1"/>
              <p:nvPr/>
            </p:nvSpPr>
            <p:spPr>
              <a:xfrm>
                <a:off x="4254514" y="1497444"/>
                <a:ext cx="3736783" cy="30777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9" tIns="45719" rIns="45719" bIns="45719" numCol="1" spcCol="38100" rtlCol="0" anchor="t">
                <a:spAutoFit/>
              </a:bodyPr>
              <a:lstStyle/>
              <a:p>
                <a:pPr algn="l" rtl="0" latinLnBrk="1" hangingPunct="0"/>
                <a:r>
                  <a:rPr lang="ja-JP" altLang="en-US" sz="1400" dirty="0">
                    <a:solidFill>
                      <a:srgbClr val="000000"/>
                    </a:solidFill>
                    <a:latin typeface="源真ゴシックP Regular" panose="020B0302020203020207" pitchFamily="50" charset="-128"/>
                    <a:ea typeface="源真ゴシックP Regular" panose="020B0302020203020207" pitchFamily="50" charset="-128"/>
                    <a:cs typeface="源真ゴシックP Regular" panose="020B0302020203020207" pitchFamily="50" charset="-128"/>
                  </a:rPr>
                  <a:t>２つ</a:t>
                </a:r>
                <a:r>
                  <a:rPr lang="ja-JP" altLang="en-US" sz="1400" dirty="0" smtClean="0">
                    <a:solidFill>
                      <a:srgbClr val="000000"/>
                    </a:solidFill>
                    <a:latin typeface="源真ゴシックP Regular" panose="020B0302020203020207" pitchFamily="50" charset="-128"/>
                    <a:ea typeface="源真ゴシックP Regular" panose="020B0302020203020207" pitchFamily="50" charset="-128"/>
                    <a:cs typeface="源真ゴシックP Regular" panose="020B0302020203020207" pitchFamily="50" charset="-128"/>
                  </a:rPr>
                  <a:t>のカスタムプレビューを持っていることがわかる</a:t>
                </a:r>
                <a:endParaRPr lang="en-US" altLang="ja-JP" sz="1400" dirty="0">
                  <a:solidFill>
                    <a:srgbClr val="000000"/>
                  </a:solidFill>
                  <a:latin typeface="源真ゴシックP Regular" panose="020B0302020203020207" pitchFamily="50" charset="-128"/>
                  <a:ea typeface="源真ゴシックP Regular" panose="020B0302020203020207" pitchFamily="50" charset="-128"/>
                  <a:cs typeface="源真ゴシックP Regular" panose="020B0302020203020207" pitchFamily="50" charset="-128"/>
                </a:endParaRPr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4215383" y="1519676"/>
                <a:ext cx="45719" cy="255004"/>
              </a:xfrm>
              <a:prstGeom prst="rect">
                <a:avLst/>
              </a:prstGeom>
              <a:solidFill>
                <a:schemeClr val="tx2"/>
              </a:solidFill>
              <a:ln w="25400" cap="flat">
                <a:noFill/>
                <a:prstDash val="solid"/>
                <a:bevel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</p:grpSp>
      </p:grpSp>
      <p:grpSp>
        <p:nvGrpSpPr>
          <p:cNvPr id="21" name="Group 20"/>
          <p:cNvGrpSpPr/>
          <p:nvPr/>
        </p:nvGrpSpPr>
        <p:grpSpPr>
          <a:xfrm>
            <a:off x="203396" y="3849696"/>
            <a:ext cx="5700344" cy="838846"/>
            <a:chOff x="3984977" y="1071577"/>
            <a:chExt cx="5404766" cy="838846"/>
          </a:xfrm>
        </p:grpSpPr>
        <p:sp>
          <p:nvSpPr>
            <p:cNvPr id="22" name="Rectangular Callout 21"/>
            <p:cNvSpPr/>
            <p:nvPr/>
          </p:nvSpPr>
          <p:spPr>
            <a:xfrm>
              <a:off x="3984977" y="1071577"/>
              <a:ext cx="5368438" cy="838846"/>
            </a:xfrm>
            <a:prstGeom prst="wedgeRectCallout">
              <a:avLst>
                <a:gd name="adj1" fmla="val 57826"/>
                <a:gd name="adj2" fmla="val -29464"/>
              </a:avLst>
            </a:prstGeom>
            <a:solidFill>
              <a:srgbClr val="FFFFFF"/>
            </a:solidFill>
            <a:ln w="25400" cap="flat">
              <a:solidFill>
                <a:srgbClr val="4F81BD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ja-JP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4102680" y="1121670"/>
              <a:ext cx="5287063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ja-JP" altLang="en-US" dirty="0">
                  <a:solidFill>
                    <a:srgbClr val="000000"/>
                  </a:solidFill>
                  <a:latin typeface="源真ゴシックP Regular" panose="020B0302020203020207" pitchFamily="50" charset="-128"/>
                  <a:ea typeface="源真ゴシックP Regular" panose="020B0302020203020207" pitchFamily="50" charset="-128"/>
                  <a:cs typeface="源真ゴシックP Regular" panose="020B0302020203020207" pitchFamily="50" charset="-128"/>
                </a:rPr>
                <a:t>最初（デフォルト</a:t>
              </a:r>
              <a:r>
                <a:rPr lang="ja-JP" altLang="en-US" dirty="0" smtClean="0">
                  <a:solidFill>
                    <a:srgbClr val="000000"/>
                  </a:solidFill>
                  <a:latin typeface="源真ゴシックP Regular" panose="020B0302020203020207" pitchFamily="50" charset="-128"/>
                  <a:ea typeface="源真ゴシックP Regular" panose="020B0302020203020207" pitchFamily="50" charset="-128"/>
                  <a:cs typeface="源真ゴシックP Regular" panose="020B0302020203020207" pitchFamily="50" charset="-128"/>
                </a:rPr>
                <a:t>）に</a:t>
              </a:r>
              <a:r>
                <a:rPr kumimoji="0" lang="ja-JP" altLang="en-US" sz="18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源真ゴシックP Regular" panose="020B0302020203020207" pitchFamily="50" charset="-128"/>
                  <a:ea typeface="源真ゴシックP Regular" panose="020B0302020203020207" pitchFamily="50" charset="-128"/>
                  <a:cs typeface="源真ゴシックP Regular" panose="020B0302020203020207" pitchFamily="50" charset="-128"/>
                  <a:sym typeface="Century Gothic"/>
                </a:rPr>
                <a:t>表示させるプレビューを設定できない</a:t>
              </a:r>
              <a:endParaRPr kumimoji="0" lang="en-US" altLang="ja-JP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  <a:sym typeface="Century Gothic"/>
              </a:endParaRPr>
            </a:p>
          </p:txBody>
        </p:sp>
        <p:grpSp>
          <p:nvGrpSpPr>
            <p:cNvPr id="24" name="Group 23"/>
            <p:cNvGrpSpPr/>
            <p:nvPr/>
          </p:nvGrpSpPr>
          <p:grpSpPr>
            <a:xfrm>
              <a:off x="4215383" y="1492539"/>
              <a:ext cx="4370187" cy="307775"/>
              <a:chOff x="4215383" y="1497444"/>
              <a:chExt cx="4370187" cy="307775"/>
            </a:xfrm>
          </p:grpSpPr>
          <p:sp>
            <p:nvSpPr>
              <p:cNvPr id="25" name="TextBox 24"/>
              <p:cNvSpPr txBox="1"/>
              <p:nvPr/>
            </p:nvSpPr>
            <p:spPr>
              <a:xfrm>
                <a:off x="4254514" y="1497444"/>
                <a:ext cx="4331056" cy="30777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9" tIns="45719" rIns="45719" bIns="45719" numCol="1" spcCol="38100" rtlCol="0" anchor="t">
                <a:spAutoFit/>
              </a:bodyPr>
              <a:lstStyle/>
              <a:p>
                <a:pPr algn="l" rtl="0" latinLnBrk="1" hangingPunct="0"/>
                <a:r>
                  <a:rPr lang="en-US" altLang="ja-JP" sz="1400" dirty="0" smtClean="0">
                    <a:solidFill>
                      <a:srgbClr val="000000"/>
                    </a:solidFill>
                    <a:latin typeface="源真ゴシックP Regular" panose="020B0302020203020207" pitchFamily="50" charset="-128"/>
                    <a:ea typeface="源真ゴシックP Regular" panose="020B0302020203020207" pitchFamily="50" charset="-128"/>
                    <a:cs typeface="源真ゴシックP Regular" panose="020B0302020203020207" pitchFamily="50" charset="-128"/>
                  </a:rPr>
                  <a:t>Unity</a:t>
                </a:r>
                <a:r>
                  <a:rPr lang="ja-JP" altLang="en-US" sz="1400" dirty="0" smtClean="0">
                    <a:solidFill>
                      <a:srgbClr val="000000"/>
                    </a:solidFill>
                    <a:latin typeface="源真ゴシックP Regular" panose="020B0302020203020207" pitchFamily="50" charset="-128"/>
                    <a:ea typeface="源真ゴシックP Regular" panose="020B0302020203020207" pitchFamily="50" charset="-128"/>
                    <a:cs typeface="源真ゴシックP Regular" panose="020B0302020203020207" pitchFamily="50" charset="-128"/>
                  </a:rPr>
                  <a:t>が用意しているプレビューが必ず最初に呼び出される</a:t>
                </a:r>
                <a:endParaRPr lang="en-US" altLang="ja-JP" sz="1400" dirty="0">
                  <a:solidFill>
                    <a:srgbClr val="000000"/>
                  </a:solidFill>
                  <a:latin typeface="源真ゴシックP Regular" panose="020B0302020203020207" pitchFamily="50" charset="-128"/>
                  <a:ea typeface="源真ゴシックP Regular" panose="020B0302020203020207" pitchFamily="50" charset="-128"/>
                  <a:cs typeface="源真ゴシックP Regular" panose="020B0302020203020207" pitchFamily="50" charset="-128"/>
                </a:endParaRPr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4215383" y="1519676"/>
                <a:ext cx="45719" cy="255004"/>
              </a:xfrm>
              <a:prstGeom prst="rect">
                <a:avLst/>
              </a:prstGeom>
              <a:solidFill>
                <a:schemeClr val="tx2"/>
              </a:solidFill>
              <a:ln w="25400" cap="flat">
                <a:noFill/>
                <a:prstDash val="solid"/>
                <a:bevel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</p:grpSp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2951" y="2988526"/>
            <a:ext cx="2664557" cy="2011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2632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C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7957" y="628214"/>
            <a:ext cx="8626710" cy="4235595"/>
          </a:xfrm>
        </p:spPr>
        <p:txBody>
          <a:bodyPr/>
          <a:lstStyle/>
          <a:p>
            <a:endParaRPr lang="en-US" altLang="ja-JP" sz="2000" dirty="0" smtClean="0">
              <a:solidFill>
                <a:schemeClr val="bg1"/>
              </a:solidFill>
              <a:latin typeface="源真ゴシック Regular" panose="020B0302020203020207" pitchFamily="50" charset="-128"/>
              <a:ea typeface="源真ゴシック Regular" panose="020B0302020203020207" pitchFamily="50" charset="-128"/>
              <a:cs typeface="源真ゴシック Regular" panose="020B0302020203020207" pitchFamily="50" charset="-128"/>
            </a:endParaRPr>
          </a:p>
          <a:p>
            <a:r>
              <a:rPr lang="ja-JP" altLang="en-US" sz="2000" dirty="0" smtClean="0">
                <a:solidFill>
                  <a:schemeClr val="bg1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イメージはこんな感じ</a:t>
            </a:r>
            <a:endParaRPr lang="en-US" altLang="ja-JP" sz="2000" dirty="0">
              <a:solidFill>
                <a:schemeClr val="bg1"/>
              </a:solidFill>
              <a:latin typeface="源真ゴシック Regular" panose="020B0302020203020207" pitchFamily="50" charset="-128"/>
              <a:ea typeface="源真ゴシック Regular" panose="020B0302020203020207" pitchFamily="50" charset="-128"/>
              <a:cs typeface="源真ゴシック Regular" panose="020B0302020203020207" pitchFamily="50" charset="-128"/>
            </a:endParaRPr>
          </a:p>
        </p:txBody>
      </p:sp>
      <p:sp>
        <p:nvSpPr>
          <p:cNvPr id="51" name="Shape 51"/>
          <p:cNvSpPr>
            <a:spLocks noGrp="1"/>
          </p:cNvSpPr>
          <p:nvPr>
            <p:ph type="title"/>
          </p:nvPr>
        </p:nvSpPr>
        <p:spPr>
          <a:xfrm>
            <a:off x="347957" y="192970"/>
            <a:ext cx="8229600" cy="429303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ja-JP" altLang="en-US" sz="2400" dirty="0" smtClean="0">
                <a:solidFill>
                  <a:srgbClr val="FFFFFF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ちょっと寄り道</a:t>
            </a:r>
            <a:r>
              <a:rPr lang="ja-JP" altLang="en-US" sz="2400" dirty="0">
                <a:solidFill>
                  <a:srgbClr val="FFFFFF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２</a:t>
            </a:r>
            <a:r>
              <a:rPr lang="ja-JP" altLang="en-US" sz="2400" dirty="0" smtClean="0">
                <a:solidFill>
                  <a:srgbClr val="FFFFFF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 </a:t>
            </a:r>
            <a:r>
              <a:rPr lang="en-US" altLang="ja-JP" sz="2400" dirty="0" smtClean="0">
                <a:solidFill>
                  <a:srgbClr val="FFFFFF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– </a:t>
            </a:r>
            <a:r>
              <a:rPr lang="en-US" altLang="ja-JP" sz="2400" dirty="0" err="1">
                <a:solidFill>
                  <a:srgbClr val="FFFFFF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CustomPreview</a:t>
            </a:r>
            <a:endParaRPr sz="2400" dirty="0">
              <a:solidFill>
                <a:srgbClr val="FFFFFF"/>
              </a:solidFill>
              <a:latin typeface="源真ゴシック Regular" panose="020B0302020203020207" pitchFamily="50" charset="-128"/>
              <a:ea typeface="源真ゴシック Regular" panose="020B0302020203020207" pitchFamily="50" charset="-128"/>
              <a:cs typeface="源真ゴシック Regular" panose="020B0302020203020207" pitchFamily="50" charset="-128"/>
            </a:endParaRPr>
          </a:p>
        </p:txBody>
      </p:sp>
      <p:pic>
        <p:nvPicPr>
          <p:cNvPr id="6" name="Picture 5" descr="unity-logo-cut-bottom-red-rgb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8496" y="0"/>
            <a:ext cx="1954144" cy="2436224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807609" y="1708660"/>
            <a:ext cx="2609711" cy="2910061"/>
          </a:xfrm>
          <a:prstGeom prst="rect">
            <a:avLst/>
          </a:prstGeom>
          <a:solidFill>
            <a:srgbClr val="FFFFFF"/>
          </a:solidFill>
          <a:ln w="25400" cap="flat">
            <a:solidFill>
              <a:srgbClr val="4F81BD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77757" y="1819482"/>
            <a:ext cx="2136160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ja-JP" sz="1800" b="0" i="0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  <a:sym typeface="Century Gothic"/>
              </a:rPr>
              <a:t>Editor</a:t>
            </a:r>
            <a:r>
              <a:rPr kumimoji="0" lang="ja-JP" altLang="en-US" sz="1800" b="0" i="0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  <a:sym typeface="Century Gothic"/>
              </a:rPr>
              <a:t>オブジェクト</a:t>
            </a:r>
            <a:endParaRPr kumimoji="0" lang="ja-JP" altLang="en-US" sz="18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源真ゴシック Regular" panose="020B0302020203020207" pitchFamily="50" charset="-128"/>
              <a:ea typeface="源真ゴシック Regular" panose="020B0302020203020207" pitchFamily="50" charset="-128"/>
              <a:cs typeface="源真ゴシック Regular" panose="020B0302020203020207" pitchFamily="50" charset="-128"/>
              <a:sym typeface="Century Gothic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044384" y="2492905"/>
            <a:ext cx="2136160" cy="194226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 cap="flat">
            <a:solidFill>
              <a:schemeClr val="accent6">
                <a:lumMod val="75000"/>
              </a:schemeClr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178040" y="2598908"/>
            <a:ext cx="1908893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ja-JP" altLang="en-US" sz="1800" b="0" i="0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  <a:sym typeface="Century Gothic"/>
              </a:rPr>
              <a:t>デフォルト</a:t>
            </a:r>
            <a:endParaRPr kumimoji="0" lang="en-US" altLang="ja-JP" sz="1800" b="0" i="0" u="none" strike="noStrike" cap="none" spc="0" normalizeH="0" baseline="0" dirty="0" smtClean="0">
              <a:ln>
                <a:noFill/>
              </a:ln>
              <a:solidFill>
                <a:schemeClr val="tx1"/>
              </a:solidFill>
              <a:effectLst/>
              <a:uFillTx/>
              <a:latin typeface="源真ゴシック Regular" panose="020B0302020203020207" pitchFamily="50" charset="-128"/>
              <a:ea typeface="源真ゴシック Regular" panose="020B0302020203020207" pitchFamily="50" charset="-128"/>
              <a:cs typeface="源真ゴシック Regular" panose="020B0302020203020207" pitchFamily="50" charset="-128"/>
              <a:sym typeface="Century Gothic"/>
            </a:endParaRPr>
          </a:p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ja-JP" altLang="en-US" sz="1800" b="0" i="0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  <a:sym typeface="Century Gothic"/>
              </a:rPr>
              <a:t>           プレビュー</a:t>
            </a:r>
            <a:endParaRPr kumimoji="0" lang="ja-JP" altLang="en-US" sz="18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源真ゴシック Regular" panose="020B0302020203020207" pitchFamily="50" charset="-128"/>
              <a:ea typeface="源真ゴシック Regular" panose="020B0302020203020207" pitchFamily="50" charset="-128"/>
              <a:cs typeface="源真ゴシック Regular" panose="020B0302020203020207" pitchFamily="50" charset="-128"/>
              <a:sym typeface="Century Gothic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3670142" y="2496239"/>
            <a:ext cx="2136160" cy="194226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 cap="flat">
            <a:solidFill>
              <a:schemeClr val="accent6">
                <a:lumMod val="75000"/>
              </a:schemeClr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719450" y="2598743"/>
            <a:ext cx="2015934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ja-JP" altLang="en-US" sz="1800" b="0" i="0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  <a:sym typeface="Century Gothic"/>
              </a:rPr>
              <a:t>カスタム</a:t>
            </a:r>
            <a:endParaRPr kumimoji="0" lang="en-US" altLang="ja-JP" sz="1800" b="0" i="0" u="none" strike="noStrike" cap="none" spc="0" normalizeH="0" baseline="0" dirty="0" smtClean="0">
              <a:ln>
                <a:noFill/>
              </a:ln>
              <a:solidFill>
                <a:schemeClr val="tx1"/>
              </a:solidFill>
              <a:effectLst/>
              <a:uFillTx/>
              <a:latin typeface="源真ゴシック Regular" panose="020B0302020203020207" pitchFamily="50" charset="-128"/>
              <a:ea typeface="源真ゴシック Regular" panose="020B0302020203020207" pitchFamily="50" charset="-128"/>
              <a:cs typeface="源真ゴシック Regular" panose="020B0302020203020207" pitchFamily="50" charset="-128"/>
              <a:sym typeface="Century Gothic"/>
            </a:endParaRPr>
          </a:p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ja-JP" dirty="0">
                <a:solidFill>
                  <a:schemeClr val="tx1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 </a:t>
            </a:r>
            <a:r>
              <a:rPr lang="en-US" altLang="ja-JP" dirty="0" smtClean="0">
                <a:solidFill>
                  <a:schemeClr val="tx1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              </a:t>
            </a:r>
            <a:r>
              <a:rPr kumimoji="0" lang="ja-JP" altLang="en-US" sz="1800" b="0" i="0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  <a:sym typeface="Century Gothic"/>
              </a:rPr>
              <a:t>プレビュー</a:t>
            </a:r>
            <a:endParaRPr kumimoji="0" lang="ja-JP" altLang="en-US" sz="18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源真ゴシック Regular" panose="020B0302020203020207" pitchFamily="50" charset="-128"/>
              <a:ea typeface="源真ゴシック Regular" panose="020B0302020203020207" pitchFamily="50" charset="-128"/>
              <a:cs typeface="源真ゴシック Regular" panose="020B0302020203020207" pitchFamily="50" charset="-128"/>
              <a:sym typeface="Century Gothic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6130416" y="2492905"/>
            <a:ext cx="2136160" cy="194226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 cap="flat">
            <a:solidFill>
              <a:schemeClr val="accent6">
                <a:lumMod val="75000"/>
              </a:schemeClr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181522" y="2535181"/>
            <a:ext cx="2015934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ja-JP" altLang="en-US" sz="1800" b="0" i="0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  <a:sym typeface="Century Gothic"/>
              </a:rPr>
              <a:t>カスタム</a:t>
            </a:r>
            <a:endParaRPr kumimoji="0" lang="en-US" altLang="ja-JP" sz="1800" b="0" i="0" u="none" strike="noStrike" cap="none" spc="0" normalizeH="0" baseline="0" dirty="0" smtClean="0">
              <a:ln>
                <a:noFill/>
              </a:ln>
              <a:solidFill>
                <a:schemeClr val="tx1"/>
              </a:solidFill>
              <a:effectLst/>
              <a:uFillTx/>
              <a:latin typeface="源真ゴシック Regular" panose="020B0302020203020207" pitchFamily="50" charset="-128"/>
              <a:ea typeface="源真ゴシック Regular" panose="020B0302020203020207" pitchFamily="50" charset="-128"/>
              <a:cs typeface="源真ゴシック Regular" panose="020B0302020203020207" pitchFamily="50" charset="-128"/>
              <a:sym typeface="Century Gothic"/>
            </a:endParaRPr>
          </a:p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ja-JP" dirty="0">
                <a:solidFill>
                  <a:schemeClr val="tx1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 </a:t>
            </a:r>
            <a:r>
              <a:rPr lang="en-US" altLang="ja-JP" dirty="0" smtClean="0">
                <a:solidFill>
                  <a:schemeClr val="tx1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              </a:t>
            </a:r>
            <a:r>
              <a:rPr kumimoji="0" lang="ja-JP" altLang="en-US" sz="1800" b="0" i="0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  <a:sym typeface="Century Gothic"/>
              </a:rPr>
              <a:t>プレビュー</a:t>
            </a:r>
            <a:endParaRPr kumimoji="0" lang="ja-JP" altLang="en-US" sz="18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源真ゴシック Regular" panose="020B0302020203020207" pitchFamily="50" charset="-128"/>
              <a:ea typeface="源真ゴシック Regular" panose="020B0302020203020207" pitchFamily="50" charset="-128"/>
              <a:cs typeface="源真ゴシック Regular" panose="020B0302020203020207" pitchFamily="50" charset="-128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54121641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C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7957" y="628214"/>
            <a:ext cx="8626710" cy="4235595"/>
          </a:xfrm>
        </p:spPr>
        <p:txBody>
          <a:bodyPr/>
          <a:lstStyle/>
          <a:p>
            <a:endParaRPr lang="en-US" altLang="ja-JP" sz="2000" dirty="0" smtClean="0">
              <a:solidFill>
                <a:schemeClr val="bg1"/>
              </a:solidFill>
              <a:latin typeface="源真ゴシック Regular" panose="020B0302020203020207" pitchFamily="50" charset="-128"/>
              <a:ea typeface="源真ゴシック Regular" panose="020B0302020203020207" pitchFamily="50" charset="-128"/>
              <a:cs typeface="源真ゴシック Regular" panose="020B0302020203020207" pitchFamily="50" charset="-128"/>
            </a:endParaRPr>
          </a:p>
          <a:p>
            <a:r>
              <a:rPr lang="ja-JP" altLang="en-US" sz="2000" dirty="0" smtClean="0">
                <a:solidFill>
                  <a:schemeClr val="bg1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今回の理想はデフォルトプレビューはいらない。消す。</a:t>
            </a:r>
            <a:endParaRPr lang="en-US" altLang="ja-JP" sz="2000" dirty="0">
              <a:solidFill>
                <a:schemeClr val="bg1"/>
              </a:solidFill>
              <a:latin typeface="源真ゴシック Regular" panose="020B0302020203020207" pitchFamily="50" charset="-128"/>
              <a:ea typeface="源真ゴシック Regular" panose="020B0302020203020207" pitchFamily="50" charset="-128"/>
              <a:cs typeface="源真ゴシック Regular" panose="020B0302020203020207" pitchFamily="50" charset="-128"/>
            </a:endParaRPr>
          </a:p>
        </p:txBody>
      </p:sp>
      <p:sp>
        <p:nvSpPr>
          <p:cNvPr id="51" name="Shape 51"/>
          <p:cNvSpPr>
            <a:spLocks noGrp="1"/>
          </p:cNvSpPr>
          <p:nvPr>
            <p:ph type="title"/>
          </p:nvPr>
        </p:nvSpPr>
        <p:spPr>
          <a:xfrm>
            <a:off x="347957" y="192970"/>
            <a:ext cx="8229600" cy="429303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ja-JP" altLang="en-US" sz="2400" dirty="0" smtClean="0">
                <a:solidFill>
                  <a:srgbClr val="FFFFFF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ちょっと寄り道</a:t>
            </a:r>
            <a:r>
              <a:rPr lang="ja-JP" altLang="en-US" sz="2400" dirty="0">
                <a:solidFill>
                  <a:srgbClr val="FFFFFF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２</a:t>
            </a:r>
            <a:r>
              <a:rPr lang="ja-JP" altLang="en-US" sz="2400" dirty="0" smtClean="0">
                <a:solidFill>
                  <a:srgbClr val="FFFFFF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 </a:t>
            </a:r>
            <a:r>
              <a:rPr lang="en-US" altLang="ja-JP" sz="2400" dirty="0" smtClean="0">
                <a:solidFill>
                  <a:srgbClr val="FFFFFF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– </a:t>
            </a:r>
            <a:r>
              <a:rPr lang="en-US" altLang="ja-JP" sz="2400" dirty="0" err="1">
                <a:solidFill>
                  <a:srgbClr val="FFFFFF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CustomPreview</a:t>
            </a:r>
            <a:endParaRPr sz="2400" dirty="0">
              <a:solidFill>
                <a:srgbClr val="FFFFFF"/>
              </a:solidFill>
              <a:latin typeface="源真ゴシック Regular" panose="020B0302020203020207" pitchFamily="50" charset="-128"/>
              <a:ea typeface="源真ゴシック Regular" panose="020B0302020203020207" pitchFamily="50" charset="-128"/>
              <a:cs typeface="源真ゴシック Regular" panose="020B0302020203020207" pitchFamily="50" charset="-128"/>
            </a:endParaRPr>
          </a:p>
        </p:txBody>
      </p:sp>
      <p:pic>
        <p:nvPicPr>
          <p:cNvPr id="6" name="Picture 5" descr="unity-logo-cut-bottom-red-rgb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8496" y="0"/>
            <a:ext cx="1954144" cy="2436224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807609" y="1708660"/>
            <a:ext cx="2609711" cy="2910061"/>
          </a:xfrm>
          <a:prstGeom prst="rect">
            <a:avLst/>
          </a:prstGeom>
          <a:solidFill>
            <a:srgbClr val="FFFFFF"/>
          </a:solidFill>
          <a:ln w="25400" cap="flat">
            <a:solidFill>
              <a:srgbClr val="4F81BD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77757" y="1819482"/>
            <a:ext cx="2136160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ja-JP" sz="1800" b="0" i="0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  <a:sym typeface="Century Gothic"/>
              </a:rPr>
              <a:t>Editor</a:t>
            </a:r>
            <a:r>
              <a:rPr kumimoji="0" lang="ja-JP" altLang="en-US" sz="1800" b="0" i="0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  <a:sym typeface="Century Gothic"/>
              </a:rPr>
              <a:t>オブジェクト</a:t>
            </a:r>
            <a:endParaRPr kumimoji="0" lang="ja-JP" altLang="en-US" sz="18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源真ゴシック Regular" panose="020B0302020203020207" pitchFamily="50" charset="-128"/>
              <a:ea typeface="源真ゴシック Regular" panose="020B0302020203020207" pitchFamily="50" charset="-128"/>
              <a:cs typeface="源真ゴシック Regular" panose="020B0302020203020207" pitchFamily="50" charset="-128"/>
              <a:sym typeface="Century Gothic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044384" y="2492905"/>
            <a:ext cx="2136160" cy="1942266"/>
          </a:xfrm>
          <a:prstGeom prst="rect">
            <a:avLst/>
          </a:prstGeom>
          <a:noFill/>
          <a:ln w="25400" cap="flat">
            <a:solidFill>
              <a:schemeClr val="accent6">
                <a:lumMod val="75000"/>
              </a:schemeClr>
            </a:solidFill>
            <a:prstDash val="sysDash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3670142" y="2496239"/>
            <a:ext cx="2136160" cy="194226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 cap="flat">
            <a:solidFill>
              <a:schemeClr val="accent6">
                <a:lumMod val="75000"/>
              </a:schemeClr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719450" y="2598743"/>
            <a:ext cx="2015934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ja-JP" altLang="en-US" sz="1800" b="0" i="0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  <a:sym typeface="Century Gothic"/>
              </a:rPr>
              <a:t>カスタム</a:t>
            </a:r>
            <a:endParaRPr kumimoji="0" lang="en-US" altLang="ja-JP" sz="1800" b="0" i="0" u="none" strike="noStrike" cap="none" spc="0" normalizeH="0" baseline="0" dirty="0" smtClean="0">
              <a:ln>
                <a:noFill/>
              </a:ln>
              <a:solidFill>
                <a:schemeClr val="tx1"/>
              </a:solidFill>
              <a:effectLst/>
              <a:uFillTx/>
              <a:latin typeface="源真ゴシック Regular" panose="020B0302020203020207" pitchFamily="50" charset="-128"/>
              <a:ea typeface="源真ゴシック Regular" panose="020B0302020203020207" pitchFamily="50" charset="-128"/>
              <a:cs typeface="源真ゴシック Regular" panose="020B0302020203020207" pitchFamily="50" charset="-128"/>
              <a:sym typeface="Century Gothic"/>
            </a:endParaRPr>
          </a:p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ja-JP" dirty="0">
                <a:solidFill>
                  <a:schemeClr val="tx1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 </a:t>
            </a:r>
            <a:r>
              <a:rPr lang="en-US" altLang="ja-JP" dirty="0" smtClean="0">
                <a:solidFill>
                  <a:schemeClr val="tx1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              </a:t>
            </a:r>
            <a:r>
              <a:rPr kumimoji="0" lang="ja-JP" altLang="en-US" sz="1800" b="0" i="0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  <a:sym typeface="Century Gothic"/>
              </a:rPr>
              <a:t>プレビュー</a:t>
            </a:r>
            <a:endParaRPr kumimoji="0" lang="ja-JP" altLang="en-US" sz="18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源真ゴシック Regular" panose="020B0302020203020207" pitchFamily="50" charset="-128"/>
              <a:ea typeface="源真ゴシック Regular" panose="020B0302020203020207" pitchFamily="50" charset="-128"/>
              <a:cs typeface="源真ゴシック Regular" panose="020B0302020203020207" pitchFamily="50" charset="-128"/>
              <a:sym typeface="Century Gothic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6130416" y="2492905"/>
            <a:ext cx="2136160" cy="194226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 cap="flat">
            <a:solidFill>
              <a:schemeClr val="accent6">
                <a:lumMod val="75000"/>
              </a:schemeClr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181522" y="2535181"/>
            <a:ext cx="2015934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ja-JP" altLang="en-US" sz="1800" b="0" i="0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  <a:sym typeface="Century Gothic"/>
              </a:rPr>
              <a:t>カスタム</a:t>
            </a:r>
            <a:endParaRPr kumimoji="0" lang="en-US" altLang="ja-JP" sz="1800" b="0" i="0" u="none" strike="noStrike" cap="none" spc="0" normalizeH="0" baseline="0" dirty="0" smtClean="0">
              <a:ln>
                <a:noFill/>
              </a:ln>
              <a:solidFill>
                <a:schemeClr val="tx1"/>
              </a:solidFill>
              <a:effectLst/>
              <a:uFillTx/>
              <a:latin typeface="源真ゴシック Regular" panose="020B0302020203020207" pitchFamily="50" charset="-128"/>
              <a:ea typeface="源真ゴシック Regular" panose="020B0302020203020207" pitchFamily="50" charset="-128"/>
              <a:cs typeface="源真ゴシック Regular" panose="020B0302020203020207" pitchFamily="50" charset="-128"/>
              <a:sym typeface="Century Gothic"/>
            </a:endParaRPr>
          </a:p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ja-JP" dirty="0">
                <a:solidFill>
                  <a:schemeClr val="tx1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 </a:t>
            </a:r>
            <a:r>
              <a:rPr lang="en-US" altLang="ja-JP" dirty="0" smtClean="0">
                <a:solidFill>
                  <a:schemeClr val="tx1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              </a:t>
            </a:r>
            <a:r>
              <a:rPr kumimoji="0" lang="ja-JP" altLang="en-US" sz="1800" b="0" i="0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  <a:sym typeface="Century Gothic"/>
              </a:rPr>
              <a:t>プレビュー</a:t>
            </a:r>
            <a:endParaRPr kumimoji="0" lang="ja-JP" altLang="en-US" sz="18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源真ゴシック Regular" panose="020B0302020203020207" pitchFamily="50" charset="-128"/>
              <a:ea typeface="源真ゴシック Regular" panose="020B0302020203020207" pitchFamily="50" charset="-128"/>
              <a:cs typeface="源真ゴシック Regular" panose="020B0302020203020207" pitchFamily="50" charset="-128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99455741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C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/>
          </p:cNvSpPr>
          <p:nvPr>
            <p:ph type="title"/>
          </p:nvPr>
        </p:nvSpPr>
        <p:spPr>
          <a:xfrm>
            <a:off x="347957" y="192970"/>
            <a:ext cx="8229600" cy="429303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ja-JP" altLang="en-US" sz="2400" dirty="0" smtClean="0">
                <a:solidFill>
                  <a:srgbClr val="FFFFFF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ちょっと寄り道</a:t>
            </a:r>
            <a:r>
              <a:rPr lang="ja-JP" altLang="en-US" sz="2400" dirty="0">
                <a:solidFill>
                  <a:srgbClr val="FFFFFF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２</a:t>
            </a:r>
            <a:r>
              <a:rPr lang="ja-JP" altLang="en-US" sz="2400" dirty="0" smtClean="0">
                <a:solidFill>
                  <a:srgbClr val="FFFFFF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 </a:t>
            </a:r>
            <a:r>
              <a:rPr lang="en-US" altLang="ja-JP" sz="2400" dirty="0" smtClean="0">
                <a:solidFill>
                  <a:srgbClr val="FFFFFF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– </a:t>
            </a:r>
            <a:r>
              <a:rPr lang="en-US" altLang="ja-JP" sz="2400" dirty="0" err="1">
                <a:solidFill>
                  <a:srgbClr val="FFFFFF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CustomPreview</a:t>
            </a:r>
            <a:endParaRPr sz="2400" dirty="0">
              <a:solidFill>
                <a:srgbClr val="FFFFFF"/>
              </a:solidFill>
              <a:latin typeface="源真ゴシック Regular" panose="020B0302020203020207" pitchFamily="50" charset="-128"/>
              <a:ea typeface="源真ゴシック Regular" panose="020B0302020203020207" pitchFamily="50" charset="-128"/>
              <a:cs typeface="源真ゴシック Regular" panose="020B0302020203020207" pitchFamily="50" charset="-128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7957" y="628214"/>
            <a:ext cx="8626710" cy="4235595"/>
          </a:xfrm>
        </p:spPr>
        <p:txBody>
          <a:bodyPr/>
          <a:lstStyle/>
          <a:p>
            <a:endParaRPr lang="en-US" altLang="ja-JP" sz="2000" dirty="0" smtClean="0">
              <a:solidFill>
                <a:schemeClr val="bg1"/>
              </a:solidFill>
              <a:latin typeface="源真ゴシック Regular" panose="020B0302020203020207" pitchFamily="50" charset="-128"/>
              <a:ea typeface="源真ゴシック Regular" panose="020B0302020203020207" pitchFamily="50" charset="-128"/>
              <a:cs typeface="源真ゴシック Regular" panose="020B0302020203020207" pitchFamily="50" charset="-128"/>
            </a:endParaRPr>
          </a:p>
          <a:p>
            <a:r>
              <a:rPr lang="ja-JP" altLang="en-US" sz="2000" dirty="0" smtClean="0">
                <a:solidFill>
                  <a:schemeClr val="bg1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カスタムエディターをオーバーライド</a:t>
            </a:r>
            <a:endParaRPr lang="en-US" altLang="ja-JP" sz="2000" dirty="0" smtClean="0">
              <a:solidFill>
                <a:schemeClr val="bg1"/>
              </a:solidFill>
              <a:latin typeface="源真ゴシック Regular" panose="020B0302020203020207" pitchFamily="50" charset="-128"/>
              <a:ea typeface="源真ゴシック Regular" panose="020B0302020203020207" pitchFamily="50" charset="-128"/>
              <a:cs typeface="源真ゴシック Regular" panose="020B0302020203020207" pitchFamily="50" charset="-128"/>
            </a:endParaRPr>
          </a:p>
          <a:p>
            <a:endParaRPr lang="en-US" altLang="ja-JP" sz="2000" dirty="0">
              <a:solidFill>
                <a:schemeClr val="bg1"/>
              </a:solidFill>
              <a:latin typeface="源真ゴシック Regular" panose="020B0302020203020207" pitchFamily="50" charset="-128"/>
              <a:ea typeface="源真ゴシック Regular" panose="020B0302020203020207" pitchFamily="50" charset="-128"/>
              <a:cs typeface="源真ゴシック Regular" panose="020B0302020203020207" pitchFamily="50" charset="-128"/>
            </a:endParaRPr>
          </a:p>
        </p:txBody>
      </p:sp>
      <p:pic>
        <p:nvPicPr>
          <p:cNvPr id="6" name="Picture 5" descr="unity-logo-cut-bottom-red-rgb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8496" y="0"/>
            <a:ext cx="1954144" cy="2436224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347957" y="1654365"/>
            <a:ext cx="828148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[</a:t>
            </a:r>
            <a:r>
              <a:rPr lang="en-US" altLang="ja-JP" sz="1200" dirty="0" err="1">
                <a:solidFill>
                  <a:srgbClr val="FD971F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CustomEditor</a:t>
            </a:r>
            <a:r>
              <a:rPr lang="en-US" altLang="ja-JP" sz="12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(</a:t>
            </a:r>
            <a:r>
              <a:rPr lang="en-US" altLang="ja-JP" sz="1200" dirty="0" err="1">
                <a:solidFill>
                  <a:srgbClr val="66D9EF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typeof</a:t>
            </a:r>
            <a:r>
              <a:rPr lang="en-US" altLang="ja-JP" sz="12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(</a:t>
            </a:r>
            <a:r>
              <a:rPr lang="en-US" altLang="ja-JP" sz="1200" dirty="0" err="1">
                <a:solidFill>
                  <a:srgbClr val="FD971F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AnimationClip</a:t>
            </a:r>
            <a:r>
              <a:rPr lang="en-US" altLang="ja-JP" sz="12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))]</a:t>
            </a:r>
          </a:p>
          <a:p>
            <a:r>
              <a:rPr lang="en-US" altLang="ja-JP" sz="1200" dirty="0">
                <a:solidFill>
                  <a:srgbClr val="66D9EF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public</a:t>
            </a:r>
            <a:r>
              <a:rPr lang="en-US" altLang="ja-JP" sz="12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</a:t>
            </a:r>
            <a:r>
              <a:rPr lang="en-US" altLang="ja-JP" sz="1200" dirty="0">
                <a:solidFill>
                  <a:srgbClr val="66D9EF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class</a:t>
            </a:r>
            <a:r>
              <a:rPr lang="en-US" altLang="ja-JP" sz="12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</a:t>
            </a:r>
            <a:r>
              <a:rPr lang="en-US" altLang="ja-JP" sz="1200" dirty="0" err="1">
                <a:solidFill>
                  <a:srgbClr val="FD971F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AnimationClipEditor</a:t>
            </a:r>
            <a:r>
              <a:rPr lang="en-US" altLang="ja-JP" sz="12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: </a:t>
            </a:r>
            <a:r>
              <a:rPr lang="en-US" altLang="ja-JP" sz="1200" dirty="0" err="1">
                <a:solidFill>
                  <a:srgbClr val="FD971F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OverrideEditor</a:t>
            </a:r>
            <a:endParaRPr lang="en-US" altLang="ja-JP" sz="1200" dirty="0">
              <a:solidFill>
                <a:srgbClr val="F8F8F2"/>
              </a:solidFill>
              <a:highlight>
                <a:srgbClr val="222C37"/>
              </a:highlight>
              <a:latin typeface="Consolas" panose="020B0609020204030204" pitchFamily="49" charset="0"/>
            </a:endParaRPr>
          </a:p>
          <a:p>
            <a:r>
              <a:rPr lang="en-US" altLang="ja-JP" sz="1200" dirty="0" smtClean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{</a:t>
            </a:r>
            <a:endParaRPr lang="ja-JP" altLang="en-US" sz="1200" dirty="0">
              <a:solidFill>
                <a:srgbClr val="F8F8F2"/>
              </a:solidFill>
              <a:highlight>
                <a:srgbClr val="222C37"/>
              </a:highlight>
              <a:latin typeface="Consolas" panose="020B0609020204030204" pitchFamily="49" charset="0"/>
            </a:endParaRPr>
          </a:p>
          <a:p>
            <a:r>
              <a:rPr lang="en-US" altLang="ja-JP" sz="12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   </a:t>
            </a:r>
            <a:r>
              <a:rPr lang="en-US" altLang="ja-JP" sz="1200" dirty="0">
                <a:solidFill>
                  <a:srgbClr val="66D9EF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public</a:t>
            </a:r>
            <a:r>
              <a:rPr lang="en-US" altLang="ja-JP" sz="12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</a:t>
            </a:r>
            <a:r>
              <a:rPr lang="en-US" altLang="ja-JP" sz="1200" dirty="0">
                <a:solidFill>
                  <a:srgbClr val="66D9EF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override</a:t>
            </a:r>
            <a:r>
              <a:rPr lang="en-US" altLang="ja-JP" sz="12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</a:t>
            </a:r>
            <a:r>
              <a:rPr lang="en-US" altLang="ja-JP" sz="1200" dirty="0" err="1">
                <a:solidFill>
                  <a:srgbClr val="66D9EF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bool</a:t>
            </a:r>
            <a:r>
              <a:rPr lang="en-US" altLang="ja-JP" sz="12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</a:t>
            </a:r>
            <a:r>
              <a:rPr lang="en-US" altLang="ja-JP" sz="1200" dirty="0" err="1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HasPreviewGUI</a:t>
            </a:r>
            <a:r>
              <a:rPr lang="en-US" altLang="ja-JP" sz="12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()</a:t>
            </a:r>
          </a:p>
          <a:p>
            <a:r>
              <a:rPr lang="ja-JP" altLang="en-US" sz="12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   </a:t>
            </a:r>
            <a:r>
              <a:rPr lang="en-US" altLang="ja-JP" sz="1200" dirty="0" smtClean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{</a:t>
            </a:r>
            <a:endParaRPr lang="ja-JP" altLang="en-US" sz="1200" dirty="0">
              <a:solidFill>
                <a:srgbClr val="F8F8F2"/>
              </a:solidFill>
              <a:highlight>
                <a:srgbClr val="222C37"/>
              </a:highlight>
              <a:latin typeface="Consolas" panose="020B0609020204030204" pitchFamily="49" charset="0"/>
            </a:endParaRPr>
          </a:p>
          <a:p>
            <a:r>
              <a:rPr lang="en-US" altLang="ja-JP" sz="12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       </a:t>
            </a:r>
            <a:r>
              <a:rPr lang="en-US" altLang="ja-JP" sz="1200" dirty="0">
                <a:solidFill>
                  <a:srgbClr val="66D9EF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return</a:t>
            </a:r>
            <a:r>
              <a:rPr lang="en-US" altLang="ja-JP" sz="12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</a:t>
            </a:r>
            <a:r>
              <a:rPr lang="en-US" altLang="ja-JP" sz="1200" dirty="0" smtClean="0">
                <a:solidFill>
                  <a:srgbClr val="66D9EF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false</a:t>
            </a:r>
            <a:r>
              <a:rPr lang="en-US" altLang="ja-JP" sz="1200" dirty="0" smtClean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;</a:t>
            </a:r>
            <a:endParaRPr lang="en-US" altLang="ja-JP" sz="1200" dirty="0">
              <a:solidFill>
                <a:srgbClr val="F8F8F2"/>
              </a:solidFill>
              <a:highlight>
                <a:srgbClr val="222C37"/>
              </a:highlight>
              <a:latin typeface="Consolas" panose="020B0609020204030204" pitchFamily="49" charset="0"/>
            </a:endParaRPr>
          </a:p>
          <a:p>
            <a:r>
              <a:rPr lang="ja-JP" altLang="en-US" sz="12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   </a:t>
            </a:r>
            <a:r>
              <a:rPr lang="en-US" altLang="ja-JP" sz="12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}</a:t>
            </a:r>
          </a:p>
          <a:p>
            <a:r>
              <a:rPr lang="en-US" altLang="ja-JP" sz="12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}</a:t>
            </a:r>
            <a:endParaRPr lang="ja-JP" altLang="en-US" sz="1200" dirty="0"/>
          </a:p>
        </p:txBody>
      </p:sp>
      <p:grpSp>
        <p:nvGrpSpPr>
          <p:cNvPr id="27" name="Group 26"/>
          <p:cNvGrpSpPr/>
          <p:nvPr/>
        </p:nvGrpSpPr>
        <p:grpSpPr>
          <a:xfrm>
            <a:off x="146120" y="3472470"/>
            <a:ext cx="4457827" cy="1184924"/>
            <a:chOff x="3984978" y="1071577"/>
            <a:chExt cx="4889033" cy="756283"/>
          </a:xfrm>
        </p:grpSpPr>
        <p:sp>
          <p:nvSpPr>
            <p:cNvPr id="28" name="Rectangular Callout 27"/>
            <p:cNvSpPr/>
            <p:nvPr/>
          </p:nvSpPr>
          <p:spPr>
            <a:xfrm>
              <a:off x="3984978" y="1071577"/>
              <a:ext cx="4804209" cy="652109"/>
            </a:xfrm>
            <a:prstGeom prst="wedgeRectCallout">
              <a:avLst>
                <a:gd name="adj1" fmla="val -10515"/>
                <a:gd name="adj2" fmla="val -111327"/>
              </a:avLst>
            </a:prstGeom>
            <a:solidFill>
              <a:srgbClr val="FFFFFF"/>
            </a:solidFill>
            <a:ln w="25400" cap="flat">
              <a:solidFill>
                <a:srgbClr val="4F81BD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ja-JP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4102680" y="1121670"/>
              <a:ext cx="3160747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ja-JP" altLang="en-US" dirty="0">
                  <a:solidFill>
                    <a:srgbClr val="000000"/>
                  </a:solidFill>
                  <a:latin typeface="源真ゴシックP Regular" panose="020B0302020203020207" pitchFamily="50" charset="-128"/>
                  <a:ea typeface="源真ゴシックP Regular" panose="020B0302020203020207" pitchFamily="50" charset="-128"/>
                  <a:cs typeface="源真ゴシックP Regular" panose="020B0302020203020207" pitchFamily="50" charset="-128"/>
                </a:rPr>
                <a:t>デフォルトプレビュー</a:t>
              </a:r>
              <a:r>
                <a:rPr lang="ja-JP" altLang="en-US" dirty="0" smtClean="0">
                  <a:solidFill>
                    <a:srgbClr val="000000"/>
                  </a:solidFill>
                  <a:latin typeface="源真ゴシックP Regular" panose="020B0302020203020207" pitchFamily="50" charset="-128"/>
                  <a:ea typeface="源真ゴシックP Regular" panose="020B0302020203020207" pitchFamily="50" charset="-128"/>
                  <a:cs typeface="源真ゴシックP Regular" panose="020B0302020203020207" pitchFamily="50" charset="-128"/>
                </a:rPr>
                <a:t>をオフにする</a:t>
              </a:r>
              <a:endParaRPr kumimoji="0" lang="en-US" altLang="ja-JP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  <a:sym typeface="Century Gothic"/>
              </a:endParaRPr>
            </a:p>
          </p:txBody>
        </p:sp>
        <p:grpSp>
          <p:nvGrpSpPr>
            <p:cNvPr id="30" name="Group 29"/>
            <p:cNvGrpSpPr/>
            <p:nvPr/>
          </p:nvGrpSpPr>
          <p:grpSpPr>
            <a:xfrm>
              <a:off x="4221972" y="1356406"/>
              <a:ext cx="4652039" cy="471454"/>
              <a:chOff x="4221972" y="1361311"/>
              <a:chExt cx="4652039" cy="471454"/>
            </a:xfrm>
          </p:grpSpPr>
          <p:sp>
            <p:nvSpPr>
              <p:cNvPr id="31" name="TextBox 30"/>
              <p:cNvSpPr txBox="1"/>
              <p:nvPr/>
            </p:nvSpPr>
            <p:spPr>
              <a:xfrm>
                <a:off x="4261102" y="1361311"/>
                <a:ext cx="4612909" cy="47145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algn="l" rtl="0" latinLnBrk="1" hangingPunct="0"/>
                <a:r>
                  <a:rPr lang="en-US" altLang="ja-JP" sz="1400" dirty="0" err="1" smtClean="0">
                    <a:solidFill>
                      <a:srgbClr val="000000"/>
                    </a:solidFill>
                    <a:latin typeface="源真ゴシックP Regular" panose="020B0302020203020207" pitchFamily="50" charset="-128"/>
                    <a:ea typeface="源真ゴシックP Regular" panose="020B0302020203020207" pitchFamily="50" charset="-128"/>
                    <a:cs typeface="源真ゴシックP Regular" panose="020B0302020203020207" pitchFamily="50" charset="-128"/>
                  </a:rPr>
                  <a:t>HasPreviewGUI</a:t>
                </a:r>
                <a:r>
                  <a:rPr lang="ja-JP" altLang="en-US" sz="1400" dirty="0" smtClean="0">
                    <a:solidFill>
                      <a:srgbClr val="000000"/>
                    </a:solidFill>
                    <a:latin typeface="源真ゴシックP Regular" panose="020B0302020203020207" pitchFamily="50" charset="-128"/>
                    <a:ea typeface="源真ゴシックP Regular" panose="020B0302020203020207" pitchFamily="50" charset="-128"/>
                    <a:cs typeface="源真ゴシックP Regular" panose="020B0302020203020207" pitchFamily="50" charset="-128"/>
                  </a:rPr>
                  <a:t>だけオーバーライドしても他に影響が出るので実際は他のメソッドも適切にオーバーライド</a:t>
                </a:r>
                <a:endParaRPr lang="en-US" altLang="ja-JP" sz="1400" dirty="0" smtClean="0">
                  <a:solidFill>
                    <a:srgbClr val="000000"/>
                  </a:solidFill>
                  <a:latin typeface="源真ゴシックP Regular" panose="020B0302020203020207" pitchFamily="50" charset="-128"/>
                  <a:ea typeface="源真ゴシックP Regular" panose="020B0302020203020207" pitchFamily="50" charset="-128"/>
                  <a:cs typeface="源真ゴシックP Regular" panose="020B0302020203020207" pitchFamily="50" charset="-128"/>
                </a:endParaRPr>
              </a:p>
              <a:p>
                <a:pPr algn="l" rtl="0" latinLnBrk="1" hangingPunct="0"/>
                <a:endParaRPr lang="en-US" altLang="ja-JP" sz="1400" dirty="0">
                  <a:solidFill>
                    <a:srgbClr val="000000"/>
                  </a:solidFill>
                  <a:latin typeface="源真ゴシックP Regular" panose="020B0302020203020207" pitchFamily="50" charset="-128"/>
                  <a:ea typeface="源真ゴシックP Regular" panose="020B0302020203020207" pitchFamily="50" charset="-128"/>
                  <a:cs typeface="源真ゴシックP Regular" panose="020B0302020203020207" pitchFamily="50" charset="-128"/>
                </a:endParaRPr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4221972" y="1383542"/>
                <a:ext cx="45719" cy="255004"/>
              </a:xfrm>
              <a:prstGeom prst="rect">
                <a:avLst/>
              </a:prstGeom>
              <a:solidFill>
                <a:schemeClr val="tx2"/>
              </a:solidFill>
              <a:ln w="25400" cap="flat">
                <a:noFill/>
                <a:prstDash val="solid"/>
                <a:bevel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</p:grpSp>
      </p:grp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593"/>
          <a:stretch/>
        </p:blipFill>
        <p:spPr>
          <a:xfrm>
            <a:off x="4983508" y="3543019"/>
            <a:ext cx="3762375" cy="100179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865"/>
          <a:stretch/>
        </p:blipFill>
        <p:spPr>
          <a:xfrm>
            <a:off x="4954932" y="1517565"/>
            <a:ext cx="3819525" cy="1162857"/>
          </a:xfrm>
          <a:prstGeom prst="rect">
            <a:avLst/>
          </a:prstGeom>
        </p:spPr>
      </p:pic>
      <p:sp>
        <p:nvSpPr>
          <p:cNvPr id="16" name="Down Arrow 15"/>
          <p:cNvSpPr/>
          <p:nvPr/>
        </p:nvSpPr>
        <p:spPr>
          <a:xfrm>
            <a:off x="5343727" y="2534373"/>
            <a:ext cx="732817" cy="1035400"/>
          </a:xfrm>
          <a:prstGeom prst="downArrow">
            <a:avLst/>
          </a:prstGeom>
          <a:solidFill>
            <a:srgbClr val="FFFFFF"/>
          </a:solidFill>
          <a:ln w="25400" cap="flat">
            <a:solidFill>
              <a:srgbClr val="4F81BD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380910" y="4818609"/>
            <a:ext cx="479559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200" dirty="0">
                <a:solidFill>
                  <a:schemeClr val="bg1"/>
                </a:solidFill>
                <a:hlinkClick r:id="rId6"/>
              </a:rPr>
              <a:t>http://qiita.com/kyusyukeigo/private/6130429ab4a78702813f</a:t>
            </a:r>
            <a:endParaRPr lang="ja-JP" alt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084817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C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/>
          </p:cNvSpPr>
          <p:nvPr>
            <p:ph type="title"/>
          </p:nvPr>
        </p:nvSpPr>
        <p:spPr>
          <a:xfrm>
            <a:off x="347957" y="192970"/>
            <a:ext cx="8229600" cy="429303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ja-JP" altLang="en-US" sz="2400" dirty="0" smtClean="0">
                <a:solidFill>
                  <a:srgbClr val="FFFFFF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ちょっと寄り道</a:t>
            </a:r>
            <a:r>
              <a:rPr lang="ja-JP" altLang="en-US" sz="2400" dirty="0">
                <a:solidFill>
                  <a:srgbClr val="FFFFFF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２</a:t>
            </a:r>
            <a:r>
              <a:rPr lang="ja-JP" altLang="en-US" sz="2400" dirty="0" smtClean="0">
                <a:solidFill>
                  <a:srgbClr val="FFFFFF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 </a:t>
            </a:r>
            <a:r>
              <a:rPr lang="en-US" altLang="ja-JP" sz="2400" dirty="0" smtClean="0">
                <a:solidFill>
                  <a:srgbClr val="FFFFFF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– </a:t>
            </a:r>
            <a:r>
              <a:rPr lang="en-US" altLang="ja-JP" sz="2400" dirty="0" err="1">
                <a:solidFill>
                  <a:srgbClr val="FFFFFF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CustomPreview</a:t>
            </a:r>
            <a:endParaRPr sz="2400" dirty="0">
              <a:solidFill>
                <a:srgbClr val="FFFFFF"/>
              </a:solidFill>
              <a:latin typeface="源真ゴシック Regular" panose="020B0302020203020207" pitchFamily="50" charset="-128"/>
              <a:ea typeface="源真ゴシック Regular" panose="020B0302020203020207" pitchFamily="50" charset="-128"/>
              <a:cs typeface="源真ゴシック Regular" panose="020B0302020203020207" pitchFamily="50" charset="-128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7957" y="628214"/>
            <a:ext cx="8626710" cy="4235595"/>
          </a:xfrm>
        </p:spPr>
        <p:txBody>
          <a:bodyPr/>
          <a:lstStyle/>
          <a:p>
            <a:endParaRPr lang="en-US" altLang="ja-JP" sz="2000" dirty="0" smtClean="0">
              <a:solidFill>
                <a:schemeClr val="bg1"/>
              </a:solidFill>
              <a:latin typeface="源真ゴシック Regular" panose="020B0302020203020207" pitchFamily="50" charset="-128"/>
              <a:ea typeface="源真ゴシック Regular" panose="020B0302020203020207" pitchFamily="50" charset="-128"/>
              <a:cs typeface="源真ゴシック Regular" panose="020B0302020203020207" pitchFamily="50" charset="-128"/>
            </a:endParaRPr>
          </a:p>
          <a:p>
            <a:r>
              <a:rPr lang="ja-JP" altLang="en-US" sz="2000" dirty="0">
                <a:solidFill>
                  <a:schemeClr val="bg1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作成</a:t>
            </a:r>
            <a:r>
              <a:rPr lang="ja-JP" altLang="en-US" sz="2000" dirty="0" smtClean="0">
                <a:solidFill>
                  <a:schemeClr val="bg1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し</a:t>
            </a:r>
            <a:r>
              <a:rPr lang="ja-JP" altLang="en-US" sz="2000" dirty="0">
                <a:solidFill>
                  <a:schemeClr val="bg1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た</a:t>
            </a:r>
            <a:r>
              <a:rPr lang="ja-JP" altLang="en-US" sz="2000" dirty="0" smtClean="0">
                <a:solidFill>
                  <a:schemeClr val="bg1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カスタムプレビューその１</a:t>
            </a:r>
            <a:endParaRPr lang="en-US" altLang="ja-JP" sz="2000" dirty="0">
              <a:solidFill>
                <a:schemeClr val="bg1"/>
              </a:solidFill>
              <a:latin typeface="源真ゴシック Regular" panose="020B0302020203020207" pitchFamily="50" charset="-128"/>
              <a:ea typeface="源真ゴシック Regular" panose="020B0302020203020207" pitchFamily="50" charset="-128"/>
              <a:cs typeface="源真ゴシック Regular" panose="020B0302020203020207" pitchFamily="50" charset="-128"/>
            </a:endParaRPr>
          </a:p>
          <a:p>
            <a:endParaRPr lang="en-US" altLang="ja-JP" sz="2000" dirty="0">
              <a:solidFill>
                <a:schemeClr val="bg1"/>
              </a:solidFill>
              <a:latin typeface="源真ゴシック Regular" panose="020B0302020203020207" pitchFamily="50" charset="-128"/>
              <a:ea typeface="源真ゴシック Regular" panose="020B0302020203020207" pitchFamily="50" charset="-128"/>
              <a:cs typeface="源真ゴシック Regular" panose="020B0302020203020207" pitchFamily="50" charset="-128"/>
            </a:endParaRPr>
          </a:p>
          <a:p>
            <a:endParaRPr lang="en-US" altLang="ja-JP" sz="2000" dirty="0">
              <a:solidFill>
                <a:schemeClr val="bg1"/>
              </a:solidFill>
              <a:latin typeface="源真ゴシック Regular" panose="020B0302020203020207" pitchFamily="50" charset="-128"/>
              <a:ea typeface="源真ゴシック Regular" panose="020B0302020203020207" pitchFamily="50" charset="-128"/>
              <a:cs typeface="源真ゴシック Regular" panose="020B0302020203020207" pitchFamily="50" charset="-128"/>
            </a:endParaRPr>
          </a:p>
        </p:txBody>
      </p:sp>
      <p:pic>
        <p:nvPicPr>
          <p:cNvPr id="6" name="Picture 5" descr="unity-logo-cut-bottom-red-rgb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8496" y="0"/>
            <a:ext cx="1954144" cy="2436224"/>
          </a:xfrm>
          <a:prstGeom prst="rect">
            <a:avLst/>
          </a:prstGeom>
        </p:spPr>
      </p:pic>
      <p:pic>
        <p:nvPicPr>
          <p:cNvPr id="1026" name="Picture 2" descr="http://i.gyazo.com/1ceb13938005b2f3952a69c681b3602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3257" y="1184455"/>
            <a:ext cx="2133823" cy="3894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Down Arrow 1"/>
          <p:cNvSpPr/>
          <p:nvPr/>
        </p:nvSpPr>
        <p:spPr>
          <a:xfrm>
            <a:off x="7137471" y="2288369"/>
            <a:ext cx="625393" cy="938089"/>
          </a:xfrm>
          <a:prstGeom prst="downArrow">
            <a:avLst/>
          </a:prstGeom>
          <a:solidFill>
            <a:srgbClr val="FFFFFF"/>
          </a:solidFill>
          <a:ln w="25400" cap="flat">
            <a:solidFill>
              <a:srgbClr val="4F81BD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225326" y="1641870"/>
            <a:ext cx="5662029" cy="838846"/>
            <a:chOff x="3984977" y="1071577"/>
            <a:chExt cx="5368438" cy="838846"/>
          </a:xfrm>
        </p:grpSpPr>
        <p:sp>
          <p:nvSpPr>
            <p:cNvPr id="22" name="Rectangular Callout 21"/>
            <p:cNvSpPr/>
            <p:nvPr/>
          </p:nvSpPr>
          <p:spPr>
            <a:xfrm>
              <a:off x="3984977" y="1071577"/>
              <a:ext cx="5368438" cy="838846"/>
            </a:xfrm>
            <a:prstGeom prst="wedgeRectCallout">
              <a:avLst>
                <a:gd name="adj1" fmla="val 71883"/>
                <a:gd name="adj2" fmla="val 66552"/>
              </a:avLst>
            </a:prstGeom>
            <a:solidFill>
              <a:srgbClr val="FFFFFF"/>
            </a:solidFill>
            <a:ln w="25400" cap="flat">
              <a:solidFill>
                <a:srgbClr val="4F81BD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ja-JP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4102680" y="1121670"/>
              <a:ext cx="5150274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ja-JP" sz="1800" b="0" i="0" u="none" strike="noStrike" cap="none" spc="0" normalizeH="0" baseline="0" dirty="0" err="1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源真ゴシックP Regular" panose="020B0302020203020207" pitchFamily="50" charset="-128"/>
                  <a:ea typeface="源真ゴシックP Regular" panose="020B0302020203020207" pitchFamily="50" charset="-128"/>
                  <a:cs typeface="源真ゴシックP Regular" panose="020B0302020203020207" pitchFamily="50" charset="-128"/>
                  <a:sym typeface="Century Gothic"/>
                </a:rPr>
                <a:t>AnimationClip</a:t>
              </a:r>
              <a:r>
                <a:rPr kumimoji="0" lang="ja-JP" altLang="en-US" sz="18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源真ゴシックP Regular" panose="020B0302020203020207" pitchFamily="50" charset="-128"/>
                  <a:ea typeface="源真ゴシックP Regular" panose="020B0302020203020207" pitchFamily="50" charset="-128"/>
                  <a:cs typeface="源真ゴシックP Regular" panose="020B0302020203020207" pitchFamily="50" charset="-128"/>
                  <a:sym typeface="Century Gothic"/>
                </a:rPr>
                <a:t>に登録されているスプライトを表示する</a:t>
              </a:r>
              <a:endParaRPr kumimoji="0" lang="en-US" altLang="ja-JP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  <a:sym typeface="Century Gothic"/>
              </a:endParaRPr>
            </a:p>
          </p:txBody>
        </p:sp>
        <p:grpSp>
          <p:nvGrpSpPr>
            <p:cNvPr id="24" name="Group 23"/>
            <p:cNvGrpSpPr/>
            <p:nvPr/>
          </p:nvGrpSpPr>
          <p:grpSpPr>
            <a:xfrm>
              <a:off x="4215383" y="1492539"/>
              <a:ext cx="4370187" cy="307775"/>
              <a:chOff x="4215383" y="1497444"/>
              <a:chExt cx="4370187" cy="307775"/>
            </a:xfrm>
          </p:grpSpPr>
          <p:sp>
            <p:nvSpPr>
              <p:cNvPr id="25" name="TextBox 24"/>
              <p:cNvSpPr txBox="1"/>
              <p:nvPr/>
            </p:nvSpPr>
            <p:spPr>
              <a:xfrm>
                <a:off x="4254514" y="1497444"/>
                <a:ext cx="4331056" cy="30777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9" tIns="45719" rIns="45719" bIns="45719" numCol="1" spcCol="38100" rtlCol="0" anchor="t">
                <a:spAutoFit/>
              </a:bodyPr>
              <a:lstStyle/>
              <a:p>
                <a:pPr algn="l" rtl="0" latinLnBrk="1" hangingPunct="0"/>
                <a:r>
                  <a:rPr lang="en-US" altLang="ja-JP" sz="1400" dirty="0" smtClean="0">
                    <a:solidFill>
                      <a:srgbClr val="000000"/>
                    </a:solidFill>
                    <a:latin typeface="源真ゴシックP Regular" panose="020B0302020203020207" pitchFamily="50" charset="-128"/>
                    <a:ea typeface="源真ゴシックP Regular" panose="020B0302020203020207" pitchFamily="50" charset="-128"/>
                    <a:cs typeface="源真ゴシックP Regular" panose="020B0302020203020207" pitchFamily="50" charset="-128"/>
                  </a:rPr>
                  <a:t>Unity</a:t>
                </a:r>
                <a:r>
                  <a:rPr lang="ja-JP" altLang="en-US" sz="1400" dirty="0" smtClean="0">
                    <a:solidFill>
                      <a:srgbClr val="000000"/>
                    </a:solidFill>
                    <a:latin typeface="源真ゴシックP Regular" panose="020B0302020203020207" pitchFamily="50" charset="-128"/>
                    <a:ea typeface="源真ゴシックP Regular" panose="020B0302020203020207" pitchFamily="50" charset="-128"/>
                    <a:cs typeface="源真ゴシックP Regular" panose="020B0302020203020207" pitchFamily="50" charset="-128"/>
                  </a:rPr>
                  <a:t>が用意しているプレビューが必ず最初に呼び出される</a:t>
                </a:r>
                <a:endParaRPr lang="en-US" altLang="ja-JP" sz="1400" dirty="0">
                  <a:solidFill>
                    <a:srgbClr val="000000"/>
                  </a:solidFill>
                  <a:latin typeface="源真ゴシックP Regular" panose="020B0302020203020207" pitchFamily="50" charset="-128"/>
                  <a:ea typeface="源真ゴシックP Regular" panose="020B0302020203020207" pitchFamily="50" charset="-128"/>
                  <a:cs typeface="源真ゴシックP Regular" panose="020B0302020203020207" pitchFamily="50" charset="-128"/>
                </a:endParaRPr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4215383" y="1519676"/>
                <a:ext cx="45719" cy="255004"/>
              </a:xfrm>
              <a:prstGeom prst="rect">
                <a:avLst/>
              </a:prstGeom>
              <a:solidFill>
                <a:schemeClr val="tx2"/>
              </a:solidFill>
              <a:ln w="25400" cap="flat">
                <a:noFill/>
                <a:prstDash val="solid"/>
                <a:bevel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1304744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C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/>
          </p:cNvSpPr>
          <p:nvPr>
            <p:ph type="title"/>
          </p:nvPr>
        </p:nvSpPr>
        <p:spPr>
          <a:xfrm>
            <a:off x="347957" y="192970"/>
            <a:ext cx="8229600" cy="429303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ja-JP" altLang="en-US" sz="2400" dirty="0" smtClean="0">
                <a:solidFill>
                  <a:srgbClr val="FFFFFF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ちょっと寄り道</a:t>
            </a:r>
            <a:r>
              <a:rPr lang="ja-JP" altLang="en-US" sz="2400" dirty="0">
                <a:solidFill>
                  <a:srgbClr val="FFFFFF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２</a:t>
            </a:r>
            <a:r>
              <a:rPr lang="ja-JP" altLang="en-US" sz="2400" dirty="0" smtClean="0">
                <a:solidFill>
                  <a:srgbClr val="FFFFFF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 </a:t>
            </a:r>
            <a:r>
              <a:rPr lang="en-US" altLang="ja-JP" sz="2400" dirty="0" smtClean="0">
                <a:solidFill>
                  <a:srgbClr val="FFFFFF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– </a:t>
            </a:r>
            <a:r>
              <a:rPr lang="en-US" altLang="ja-JP" sz="2400" dirty="0" err="1">
                <a:solidFill>
                  <a:srgbClr val="FFFFFF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CustomPreview</a:t>
            </a:r>
            <a:endParaRPr sz="2400" dirty="0">
              <a:solidFill>
                <a:srgbClr val="FFFFFF"/>
              </a:solidFill>
              <a:latin typeface="源真ゴシック Regular" panose="020B0302020203020207" pitchFamily="50" charset="-128"/>
              <a:ea typeface="源真ゴシック Regular" panose="020B0302020203020207" pitchFamily="50" charset="-128"/>
              <a:cs typeface="源真ゴシック Regular" panose="020B0302020203020207" pitchFamily="50" charset="-128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7957" y="628214"/>
            <a:ext cx="8626710" cy="4235595"/>
          </a:xfrm>
        </p:spPr>
        <p:txBody>
          <a:bodyPr/>
          <a:lstStyle/>
          <a:p>
            <a:endParaRPr lang="en-US" altLang="ja-JP" sz="2000" dirty="0">
              <a:solidFill>
                <a:schemeClr val="bg1"/>
              </a:solidFill>
              <a:latin typeface="源真ゴシック Regular" panose="020B0302020203020207" pitchFamily="50" charset="-128"/>
              <a:ea typeface="源真ゴシック Regular" panose="020B0302020203020207" pitchFamily="50" charset="-128"/>
              <a:cs typeface="源真ゴシック Regular" panose="020B0302020203020207" pitchFamily="50" charset="-128"/>
            </a:endParaRPr>
          </a:p>
          <a:p>
            <a:r>
              <a:rPr lang="ja-JP" altLang="en-US" sz="2000" dirty="0">
                <a:solidFill>
                  <a:schemeClr val="bg1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作成したカスタムプレビューその</a:t>
            </a:r>
            <a:r>
              <a:rPr lang="ja-JP" altLang="en-US" sz="2000" dirty="0" smtClean="0">
                <a:solidFill>
                  <a:schemeClr val="bg1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１ </a:t>
            </a:r>
            <a:r>
              <a:rPr lang="en-US" altLang="ja-JP" sz="2000" dirty="0" smtClean="0">
                <a:solidFill>
                  <a:schemeClr val="bg1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– </a:t>
            </a:r>
            <a:r>
              <a:rPr lang="ja-JP" altLang="en-US" sz="2000" dirty="0" smtClean="0">
                <a:solidFill>
                  <a:schemeClr val="bg1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初期化</a:t>
            </a:r>
            <a:endParaRPr lang="en-US" altLang="ja-JP" sz="2000" dirty="0">
              <a:solidFill>
                <a:schemeClr val="bg1"/>
              </a:solidFill>
              <a:latin typeface="源真ゴシック Regular" panose="020B0302020203020207" pitchFamily="50" charset="-128"/>
              <a:ea typeface="源真ゴシック Regular" panose="020B0302020203020207" pitchFamily="50" charset="-128"/>
              <a:cs typeface="源真ゴシック Regular" panose="020B0302020203020207" pitchFamily="50" charset="-128"/>
            </a:endParaRPr>
          </a:p>
          <a:p>
            <a:endParaRPr lang="en-US" altLang="ja-JP" sz="2000" dirty="0">
              <a:solidFill>
                <a:schemeClr val="bg1"/>
              </a:solidFill>
              <a:latin typeface="源真ゴシック Regular" panose="020B0302020203020207" pitchFamily="50" charset="-128"/>
              <a:ea typeface="源真ゴシック Regular" panose="020B0302020203020207" pitchFamily="50" charset="-128"/>
              <a:cs typeface="源真ゴシック Regular" panose="020B0302020203020207" pitchFamily="50" charset="-128"/>
            </a:endParaRPr>
          </a:p>
          <a:p>
            <a:endParaRPr lang="en-US" altLang="ja-JP" sz="2000" dirty="0">
              <a:solidFill>
                <a:schemeClr val="bg1"/>
              </a:solidFill>
              <a:latin typeface="源真ゴシック Regular" panose="020B0302020203020207" pitchFamily="50" charset="-128"/>
              <a:ea typeface="源真ゴシック Regular" panose="020B0302020203020207" pitchFamily="50" charset="-128"/>
              <a:cs typeface="源真ゴシック Regular" panose="020B0302020203020207" pitchFamily="50" charset="-128"/>
            </a:endParaRPr>
          </a:p>
        </p:txBody>
      </p:sp>
      <p:pic>
        <p:nvPicPr>
          <p:cNvPr id="6" name="Picture 5" descr="unity-logo-cut-bottom-red-rgb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8496" y="0"/>
            <a:ext cx="1954144" cy="2436224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47957" y="1549837"/>
            <a:ext cx="862671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</a:t>
            </a:r>
            <a:r>
              <a:rPr lang="en-US" altLang="ja-JP" dirty="0">
                <a:solidFill>
                  <a:srgbClr val="66D9EF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public</a:t>
            </a:r>
            <a:r>
              <a:rPr lang="en-US" altLang="ja-JP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</a:t>
            </a:r>
            <a:r>
              <a:rPr lang="en-US" altLang="ja-JP" dirty="0">
                <a:solidFill>
                  <a:srgbClr val="66D9EF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override</a:t>
            </a:r>
            <a:r>
              <a:rPr lang="en-US" altLang="ja-JP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</a:t>
            </a:r>
            <a:r>
              <a:rPr lang="en-US" altLang="ja-JP" dirty="0">
                <a:solidFill>
                  <a:srgbClr val="66D9EF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void</a:t>
            </a:r>
            <a:r>
              <a:rPr lang="en-US" altLang="ja-JP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Initialize(</a:t>
            </a:r>
            <a:r>
              <a:rPr lang="en-US" altLang="ja-JP" dirty="0">
                <a:solidFill>
                  <a:srgbClr val="FD971F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Object</a:t>
            </a:r>
            <a:r>
              <a:rPr lang="en-US" altLang="ja-JP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[] targets)</a:t>
            </a:r>
          </a:p>
          <a:p>
            <a:r>
              <a:rPr lang="ja-JP" altLang="en-US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</a:t>
            </a:r>
            <a:r>
              <a:rPr lang="en-US" altLang="ja-JP" dirty="0" smtClean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{</a:t>
            </a:r>
            <a:endParaRPr lang="en-US" altLang="ja-JP" dirty="0">
              <a:solidFill>
                <a:srgbClr val="F8F8F2"/>
              </a:solidFill>
              <a:highlight>
                <a:srgbClr val="222C37"/>
              </a:highlight>
              <a:latin typeface="Consolas" panose="020B0609020204030204" pitchFamily="49" charset="0"/>
            </a:endParaRPr>
          </a:p>
          <a:p>
            <a:r>
              <a:rPr lang="en-US" altLang="ja-JP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       </a:t>
            </a:r>
            <a:r>
              <a:rPr lang="en-US" altLang="ja-JP" dirty="0" err="1">
                <a:solidFill>
                  <a:srgbClr val="66D9EF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base</a:t>
            </a:r>
            <a:r>
              <a:rPr lang="en-US" altLang="ja-JP" dirty="0" err="1">
                <a:solidFill>
                  <a:srgbClr val="F9267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.</a:t>
            </a:r>
            <a:r>
              <a:rPr lang="en-US" altLang="ja-JP" dirty="0" err="1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Initialize</a:t>
            </a:r>
            <a:r>
              <a:rPr lang="en-US" altLang="ja-JP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(targets);</a:t>
            </a:r>
          </a:p>
          <a:p>
            <a:endParaRPr lang="ja-JP" altLang="en-US" dirty="0">
              <a:solidFill>
                <a:srgbClr val="F8F8F2"/>
              </a:solidFill>
              <a:highlight>
                <a:srgbClr val="222C37"/>
              </a:highlight>
              <a:latin typeface="Consolas" panose="020B0609020204030204" pitchFamily="49" charset="0"/>
            </a:endParaRPr>
          </a:p>
          <a:p>
            <a:r>
              <a:rPr lang="en-US" altLang="ja-JP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       </a:t>
            </a:r>
            <a:r>
              <a:rPr lang="en-US" altLang="ja-JP" dirty="0" err="1">
                <a:solidFill>
                  <a:srgbClr val="66D9EF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var</a:t>
            </a:r>
            <a:r>
              <a:rPr lang="en-US" altLang="ja-JP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sprites </a:t>
            </a:r>
            <a:r>
              <a:rPr lang="en-US" altLang="ja-JP" dirty="0">
                <a:solidFill>
                  <a:srgbClr val="F9267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=</a:t>
            </a:r>
            <a:r>
              <a:rPr lang="en-US" altLang="ja-JP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</a:t>
            </a:r>
            <a:r>
              <a:rPr lang="en-US" altLang="ja-JP" dirty="0">
                <a:solidFill>
                  <a:srgbClr val="66D9EF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new</a:t>
            </a:r>
            <a:r>
              <a:rPr lang="en-US" altLang="ja-JP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</a:t>
            </a:r>
            <a:r>
              <a:rPr lang="en-US" altLang="ja-JP" dirty="0">
                <a:solidFill>
                  <a:srgbClr val="FD971F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Object</a:t>
            </a:r>
            <a:r>
              <a:rPr lang="en-US" altLang="ja-JP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[</a:t>
            </a:r>
            <a:r>
              <a:rPr lang="en-US" altLang="ja-JP" dirty="0">
                <a:solidFill>
                  <a:srgbClr val="AE81FF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0</a:t>
            </a:r>
            <a:r>
              <a:rPr lang="en-US" altLang="ja-JP" dirty="0" smtClean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];</a:t>
            </a:r>
          </a:p>
          <a:p>
            <a:r>
              <a:rPr lang="en-US" altLang="ja-JP" dirty="0" smtClean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      </a:t>
            </a:r>
          </a:p>
          <a:p>
            <a:r>
              <a:rPr lang="en-US" altLang="ja-JP" dirty="0" smtClean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       // </a:t>
            </a:r>
            <a:r>
              <a:rPr lang="ja-JP" altLang="en-US" dirty="0" smtClean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ここで </a:t>
            </a:r>
            <a:r>
              <a:rPr lang="en-US" altLang="ja-JP" dirty="0" err="1" smtClean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SerializedProperty</a:t>
            </a:r>
            <a:r>
              <a:rPr lang="en-US" altLang="ja-JP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</a:t>
            </a:r>
            <a:r>
              <a:rPr lang="ja-JP" altLang="en-US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か</a:t>
            </a:r>
            <a:r>
              <a:rPr lang="ja-JP" altLang="en-US" dirty="0" smtClean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ら </a:t>
            </a:r>
            <a:r>
              <a:rPr lang="en-US" altLang="ja-JP" dirty="0" smtClean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Sprite </a:t>
            </a:r>
            <a:r>
              <a:rPr lang="ja-JP" altLang="en-US" dirty="0" smtClean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を取得する</a:t>
            </a:r>
            <a:endParaRPr lang="en-US" altLang="ja-JP" dirty="0" smtClean="0">
              <a:solidFill>
                <a:srgbClr val="F8F8F2"/>
              </a:solidFill>
              <a:highlight>
                <a:srgbClr val="222C37"/>
              </a:highlight>
              <a:latin typeface="Consolas" panose="020B0609020204030204" pitchFamily="49" charset="0"/>
            </a:endParaRPr>
          </a:p>
          <a:p>
            <a:endParaRPr lang="ja-JP" altLang="en-US" dirty="0">
              <a:solidFill>
                <a:srgbClr val="F8F8F2"/>
              </a:solidFill>
              <a:highlight>
                <a:srgbClr val="222C37"/>
              </a:highlight>
              <a:latin typeface="Consolas" panose="020B0609020204030204" pitchFamily="49" charset="0"/>
            </a:endParaRPr>
          </a:p>
          <a:p>
            <a:r>
              <a:rPr lang="en-US" altLang="ja-JP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</a:t>
            </a:r>
            <a:r>
              <a:rPr lang="en-US" altLang="ja-JP" dirty="0" smtClean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      </a:t>
            </a:r>
            <a:r>
              <a:rPr lang="en-US" altLang="ja-JP" dirty="0" err="1" smtClean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m_Targets</a:t>
            </a:r>
            <a:r>
              <a:rPr lang="en-US" altLang="ja-JP" dirty="0" smtClean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</a:t>
            </a:r>
            <a:r>
              <a:rPr lang="en-US" altLang="ja-JP" dirty="0">
                <a:solidFill>
                  <a:srgbClr val="F9267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=</a:t>
            </a:r>
            <a:r>
              <a:rPr lang="en-US" altLang="ja-JP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sprites;</a:t>
            </a:r>
          </a:p>
          <a:p>
            <a:r>
              <a:rPr lang="ja-JP" altLang="en-US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</a:t>
            </a:r>
            <a:r>
              <a:rPr lang="en-US" altLang="ja-JP" dirty="0" smtClean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}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86980825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21" t="10206" r="24801" b="26255"/>
          <a:stretch/>
        </p:blipFill>
        <p:spPr>
          <a:xfrm>
            <a:off x="6919113" y="163834"/>
            <a:ext cx="2083776" cy="2825540"/>
          </a:xfrm>
          <a:prstGeom prst="rect">
            <a:avLst/>
          </a:prstGeom>
        </p:spPr>
      </p:pic>
      <p:sp>
        <p:nvSpPr>
          <p:cNvPr id="54" name="Shape 54"/>
          <p:cNvSpPr>
            <a:spLocks noGrp="1"/>
          </p:cNvSpPr>
          <p:nvPr>
            <p:ph type="title"/>
          </p:nvPr>
        </p:nvSpPr>
        <p:spPr>
          <a:xfrm>
            <a:off x="457200" y="723493"/>
            <a:ext cx="8229600" cy="85725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ja-JP" altLang="en-US" sz="4400" dirty="0" smtClean="0">
                <a:solidFill>
                  <a:srgbClr val="FFFFFF"/>
                </a:solidFill>
                <a:latin typeface="源真ゴシック Heavy" panose="020B0702020203020207" pitchFamily="50" charset="-128"/>
                <a:ea typeface="源真ゴシック Heavy" panose="020B0702020203020207" pitchFamily="50" charset="-128"/>
                <a:cs typeface="源真ゴシック Heavy" panose="020B0702020203020207" pitchFamily="50" charset="-128"/>
              </a:rPr>
              <a:t>安藤 圭吾</a:t>
            </a:r>
            <a:endParaRPr sz="4400" dirty="0">
              <a:solidFill>
                <a:srgbClr val="FFFFFF"/>
              </a:solidFill>
              <a:latin typeface="源真ゴシック Heavy" panose="020B0702020203020207" pitchFamily="50" charset="-128"/>
              <a:ea typeface="源真ゴシック Heavy" panose="020B0702020203020207" pitchFamily="50" charset="-128"/>
              <a:cs typeface="源真ゴシック Heavy" panose="020B0702020203020207" pitchFamily="50" charset="-128"/>
            </a:endParaRPr>
          </a:p>
        </p:txBody>
      </p:sp>
      <p:sp>
        <p:nvSpPr>
          <p:cNvPr id="55" name="Shape 55"/>
          <p:cNvSpPr>
            <a:spLocks noGrp="1"/>
          </p:cNvSpPr>
          <p:nvPr>
            <p:ph type="body" idx="1"/>
          </p:nvPr>
        </p:nvSpPr>
        <p:spPr>
          <a:xfrm>
            <a:off x="457200" y="1736009"/>
            <a:ext cx="7391400" cy="2706169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altLang="ja-JP" sz="2800" dirty="0" smtClean="0">
                <a:solidFill>
                  <a:srgbClr val="FFFFFF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Unity </a:t>
            </a:r>
            <a:r>
              <a:rPr lang="ja-JP" altLang="en-US" sz="2800" dirty="0" smtClean="0">
                <a:solidFill>
                  <a:srgbClr val="FFFFFF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部 副部長</a:t>
            </a:r>
            <a:endParaRPr lang="en-US" altLang="ja-JP" sz="2800" dirty="0" smtClean="0">
              <a:solidFill>
                <a:srgbClr val="FFFFFF"/>
              </a:solidFill>
              <a:latin typeface="源真ゴシック Regular" panose="020B0302020203020207" pitchFamily="50" charset="-128"/>
              <a:ea typeface="源真ゴシック Regular" panose="020B0302020203020207" pitchFamily="50" charset="-128"/>
              <a:cs typeface="源真ゴシック Regular" panose="020B0302020203020207" pitchFamily="50" charset="-128"/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1800" dirty="0" smtClean="0"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	</a:t>
            </a:r>
            <a:r>
              <a:rPr lang="ja-JP" altLang="en-US" sz="1800" dirty="0" smtClean="0">
                <a:solidFill>
                  <a:schemeClr val="bg1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もくもく会</a:t>
            </a:r>
            <a:endParaRPr lang="en-US" altLang="ja-JP" sz="1800" dirty="0" smtClean="0">
              <a:solidFill>
                <a:schemeClr val="bg1"/>
              </a:solidFill>
              <a:latin typeface="源真ゴシック Regular" panose="020B0302020203020207" pitchFamily="50" charset="-128"/>
              <a:ea typeface="源真ゴシック Regular" panose="020B0302020203020207" pitchFamily="50" charset="-128"/>
              <a:cs typeface="源真ゴシック Regular" panose="020B0302020203020207" pitchFamily="50" charset="-128"/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1800" dirty="0" smtClean="0">
                <a:solidFill>
                  <a:srgbClr val="FFFFFF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	</a:t>
            </a:r>
            <a:r>
              <a:rPr lang="ja-JP" altLang="en-US" sz="1800" dirty="0" smtClean="0">
                <a:solidFill>
                  <a:srgbClr val="FFFFFF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コミケ本（ </a:t>
            </a:r>
            <a:r>
              <a:rPr lang="en-US" altLang="ja-JP" sz="1800" dirty="0" smtClean="0">
                <a:solidFill>
                  <a:srgbClr val="FFFFFF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Unibook3</a:t>
            </a:r>
            <a:r>
              <a:rPr lang="ja-JP" altLang="en-US" sz="1800" dirty="0" smtClean="0">
                <a:solidFill>
                  <a:srgbClr val="FFFFFF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出すよ！）</a:t>
            </a:r>
            <a:endParaRPr lang="en-US" altLang="ja-JP" sz="1800" dirty="0" smtClean="0">
              <a:solidFill>
                <a:srgbClr val="FFFFFF"/>
              </a:solidFill>
              <a:latin typeface="源真ゴシック Regular" panose="020B0302020203020207" pitchFamily="50" charset="-128"/>
              <a:ea typeface="源真ゴシック Regular" panose="020B0302020203020207" pitchFamily="50" charset="-128"/>
              <a:cs typeface="源真ゴシック Regular" panose="020B0302020203020207" pitchFamily="50" charset="-128"/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endParaRPr lang="en-US" altLang="ja-JP" sz="1800" dirty="0" smtClean="0">
              <a:latin typeface="源真ゴシック Regular" panose="020B0302020203020207" pitchFamily="50" charset="-128"/>
              <a:ea typeface="源真ゴシック Regular" panose="020B0302020203020207" pitchFamily="50" charset="-128"/>
              <a:cs typeface="源真ゴシック Regular" panose="020B0302020203020207" pitchFamily="50" charset="-128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73289" y="442872"/>
            <a:ext cx="1772278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ja-JP" altLang="en-US" dirty="0">
                <a:solidFill>
                  <a:schemeClr val="bg1"/>
                </a:solidFill>
                <a:latin typeface="源真ゴシック Heavy" panose="020B0702020203020207" pitchFamily="50" charset="-128"/>
                <a:ea typeface="源真ゴシック Heavy" panose="020B0702020203020207" pitchFamily="50" charset="-128"/>
                <a:cs typeface="源真ゴシック Heavy" panose="020B0702020203020207" pitchFamily="50" charset="-128"/>
              </a:rPr>
              <a:t>あんど</a:t>
            </a:r>
            <a:r>
              <a:rPr lang="ja-JP" altLang="en-US" dirty="0" smtClean="0">
                <a:solidFill>
                  <a:schemeClr val="bg1"/>
                </a:solidFill>
                <a:latin typeface="源真ゴシック Heavy" panose="020B0702020203020207" pitchFamily="50" charset="-128"/>
                <a:ea typeface="源真ゴシック Heavy" panose="020B0702020203020207" pitchFamily="50" charset="-128"/>
                <a:cs typeface="源真ゴシック Heavy" panose="020B0702020203020207" pitchFamily="50" charset="-128"/>
              </a:rPr>
              <a:t>う けいご</a:t>
            </a:r>
            <a:endParaRPr kumimoji="0" lang="ja-JP" altLang="en-US" sz="18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源真ゴシック Heavy" panose="020B0702020203020207" pitchFamily="50" charset="-128"/>
              <a:ea typeface="源真ゴシック Heavy" panose="020B0702020203020207" pitchFamily="50" charset="-128"/>
              <a:cs typeface="源真ゴシック Heavy" panose="020B0702020203020207" pitchFamily="50" charset="-128"/>
              <a:sym typeface="Century Gothic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35466" y="4738511"/>
            <a:ext cx="1275645" cy="299156"/>
          </a:xfrm>
          <a:prstGeom prst="rect">
            <a:avLst/>
          </a:prstGeom>
          <a:solidFill>
            <a:srgbClr val="222C36"/>
          </a:solidFill>
          <a:ln w="25400" cap="flat">
            <a:noFill/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87037" y="4754869"/>
            <a:ext cx="2131351" cy="21544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ja-JP" sz="800" b="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Century Gothic"/>
                <a:ea typeface="Century Gothic"/>
                <a:cs typeface="Century Gothic"/>
                <a:sym typeface="Century Gothic"/>
              </a:rPr>
              <a:t>COPYRIGHT 2015 ©</a:t>
            </a:r>
            <a:r>
              <a:rPr kumimoji="0" lang="en-US" altLang="ja-JP" sz="800" b="0" i="0" u="none" strike="noStrike" cap="none" spc="0" normalizeH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kumimoji="0" lang="en-US" altLang="ja-JP" sz="800" b="1" i="0" u="none" strike="noStrike" cap="none" spc="0" normalizeH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Century Gothic"/>
                <a:ea typeface="Century Gothic"/>
                <a:cs typeface="Century Gothic"/>
                <a:sym typeface="Century Gothic"/>
              </a:rPr>
              <a:t>UNITY TECHNOLOGIES</a:t>
            </a:r>
            <a:endParaRPr kumimoji="0" lang="ja-JP" altLang="en-US" sz="8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814711" y="184944"/>
            <a:ext cx="1868311" cy="369330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1800" i="0" u="none" strike="noStrike" normalizeH="0" baseline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09163" y="170990"/>
            <a:ext cx="87940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ja-JP" sz="1800" b="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Century Gothic"/>
                <a:ea typeface="Century Gothic"/>
                <a:cs typeface="Century Gothic"/>
                <a:sym typeface="Century Gothic"/>
              </a:rPr>
              <a:t>private</a:t>
            </a:r>
            <a:endParaRPr kumimoji="0" lang="ja-JP" altLang="en-US" sz="18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026" name="Picture 2" descr="http://i.gyazo.com/1b03c1206bcb1a4b22c9ebb9d0a94f4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195" y="3017724"/>
            <a:ext cx="6340827" cy="158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202732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C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/>
          </p:cNvSpPr>
          <p:nvPr>
            <p:ph type="title"/>
          </p:nvPr>
        </p:nvSpPr>
        <p:spPr>
          <a:xfrm>
            <a:off x="347957" y="192970"/>
            <a:ext cx="8229600" cy="429303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ja-JP" altLang="en-US" sz="2400" dirty="0" smtClean="0">
                <a:solidFill>
                  <a:srgbClr val="FFFFFF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ちょっと寄り道</a:t>
            </a:r>
            <a:r>
              <a:rPr lang="ja-JP" altLang="en-US" sz="2400" dirty="0">
                <a:solidFill>
                  <a:srgbClr val="FFFFFF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２</a:t>
            </a:r>
            <a:r>
              <a:rPr lang="ja-JP" altLang="en-US" sz="2400" dirty="0" smtClean="0">
                <a:solidFill>
                  <a:srgbClr val="FFFFFF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 </a:t>
            </a:r>
            <a:r>
              <a:rPr lang="en-US" altLang="ja-JP" sz="2400" dirty="0" smtClean="0">
                <a:solidFill>
                  <a:srgbClr val="FFFFFF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– </a:t>
            </a:r>
            <a:r>
              <a:rPr lang="en-US" altLang="ja-JP" sz="2400" dirty="0" err="1">
                <a:solidFill>
                  <a:srgbClr val="FFFFFF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CustomPreview</a:t>
            </a:r>
            <a:endParaRPr sz="2400" dirty="0">
              <a:solidFill>
                <a:srgbClr val="FFFFFF"/>
              </a:solidFill>
              <a:latin typeface="源真ゴシック Regular" panose="020B0302020203020207" pitchFamily="50" charset="-128"/>
              <a:ea typeface="源真ゴシック Regular" panose="020B0302020203020207" pitchFamily="50" charset="-128"/>
              <a:cs typeface="源真ゴシック Regular" panose="020B0302020203020207" pitchFamily="50" charset="-128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7957" y="628214"/>
            <a:ext cx="8626710" cy="4235595"/>
          </a:xfrm>
        </p:spPr>
        <p:txBody>
          <a:bodyPr/>
          <a:lstStyle/>
          <a:p>
            <a:endParaRPr lang="en-US" altLang="ja-JP" sz="2000" dirty="0">
              <a:solidFill>
                <a:schemeClr val="bg1"/>
              </a:solidFill>
              <a:latin typeface="源真ゴシック Regular" panose="020B0302020203020207" pitchFamily="50" charset="-128"/>
              <a:ea typeface="源真ゴシック Regular" panose="020B0302020203020207" pitchFamily="50" charset="-128"/>
              <a:cs typeface="源真ゴシック Regular" panose="020B0302020203020207" pitchFamily="50" charset="-128"/>
            </a:endParaRPr>
          </a:p>
          <a:p>
            <a:r>
              <a:rPr lang="ja-JP" altLang="en-US" sz="2000" dirty="0">
                <a:solidFill>
                  <a:schemeClr val="bg1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作成したカスタムプレビューそ</a:t>
            </a:r>
            <a:r>
              <a:rPr lang="ja-JP" altLang="en-US" sz="2000" dirty="0" smtClean="0">
                <a:solidFill>
                  <a:schemeClr val="bg1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の</a:t>
            </a:r>
            <a:r>
              <a:rPr lang="ja-JP" altLang="en-US" sz="2000" dirty="0">
                <a:solidFill>
                  <a:schemeClr val="bg1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１ </a:t>
            </a:r>
            <a:r>
              <a:rPr lang="en-US" altLang="ja-JP" sz="2000" dirty="0">
                <a:solidFill>
                  <a:schemeClr val="bg1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– </a:t>
            </a:r>
            <a:r>
              <a:rPr lang="ja-JP" altLang="en-US" sz="2000" dirty="0" smtClean="0">
                <a:solidFill>
                  <a:schemeClr val="bg1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プレビュー表示</a:t>
            </a:r>
            <a:endParaRPr lang="en-US" altLang="ja-JP" sz="2000" dirty="0">
              <a:solidFill>
                <a:schemeClr val="bg1"/>
              </a:solidFill>
              <a:latin typeface="源真ゴシック Regular" panose="020B0302020203020207" pitchFamily="50" charset="-128"/>
              <a:ea typeface="源真ゴシック Regular" panose="020B0302020203020207" pitchFamily="50" charset="-128"/>
              <a:cs typeface="源真ゴシック Regular" panose="020B0302020203020207" pitchFamily="50" charset="-128"/>
            </a:endParaRPr>
          </a:p>
          <a:p>
            <a:endParaRPr lang="en-US" altLang="ja-JP" sz="2000" dirty="0">
              <a:solidFill>
                <a:schemeClr val="bg1"/>
              </a:solidFill>
              <a:latin typeface="源真ゴシック Regular" panose="020B0302020203020207" pitchFamily="50" charset="-128"/>
              <a:ea typeface="源真ゴシック Regular" panose="020B0302020203020207" pitchFamily="50" charset="-128"/>
              <a:cs typeface="源真ゴシック Regular" panose="020B0302020203020207" pitchFamily="50" charset="-128"/>
            </a:endParaRPr>
          </a:p>
          <a:p>
            <a:endParaRPr lang="en-US" altLang="ja-JP" sz="2000" dirty="0">
              <a:solidFill>
                <a:schemeClr val="bg1"/>
              </a:solidFill>
              <a:latin typeface="源真ゴシック Regular" panose="020B0302020203020207" pitchFamily="50" charset="-128"/>
              <a:ea typeface="源真ゴシック Regular" panose="020B0302020203020207" pitchFamily="50" charset="-128"/>
              <a:cs typeface="源真ゴシック Regular" panose="020B0302020203020207" pitchFamily="50" charset="-128"/>
            </a:endParaRPr>
          </a:p>
          <a:p>
            <a:endParaRPr lang="en-US" altLang="ja-JP" sz="2000" dirty="0">
              <a:solidFill>
                <a:schemeClr val="bg1"/>
              </a:solidFill>
              <a:latin typeface="源真ゴシック Regular" panose="020B0302020203020207" pitchFamily="50" charset="-128"/>
              <a:ea typeface="源真ゴシック Regular" panose="020B0302020203020207" pitchFamily="50" charset="-128"/>
              <a:cs typeface="源真ゴシック Regular" panose="020B0302020203020207" pitchFamily="50" charset="-128"/>
            </a:endParaRPr>
          </a:p>
        </p:txBody>
      </p:sp>
      <p:pic>
        <p:nvPicPr>
          <p:cNvPr id="6" name="Picture 5" descr="unity-logo-cut-bottom-red-rgb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8496" y="0"/>
            <a:ext cx="1954144" cy="243622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47957" y="1684434"/>
            <a:ext cx="822959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</a:t>
            </a:r>
            <a:r>
              <a:rPr lang="en-US" altLang="ja-JP" dirty="0">
                <a:solidFill>
                  <a:srgbClr val="66D9EF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public</a:t>
            </a:r>
            <a:r>
              <a:rPr lang="en-US" altLang="ja-JP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</a:t>
            </a:r>
            <a:r>
              <a:rPr lang="en-US" altLang="ja-JP" dirty="0">
                <a:solidFill>
                  <a:srgbClr val="66D9EF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override</a:t>
            </a:r>
            <a:r>
              <a:rPr lang="en-US" altLang="ja-JP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</a:t>
            </a:r>
            <a:r>
              <a:rPr lang="en-US" altLang="ja-JP" dirty="0">
                <a:solidFill>
                  <a:srgbClr val="66D9EF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void</a:t>
            </a:r>
            <a:r>
              <a:rPr lang="en-US" altLang="ja-JP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</a:t>
            </a:r>
            <a:r>
              <a:rPr lang="en-US" altLang="ja-JP" dirty="0" err="1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OnPreviewGUI</a:t>
            </a:r>
            <a:r>
              <a:rPr lang="en-US" altLang="ja-JP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(</a:t>
            </a:r>
            <a:r>
              <a:rPr lang="en-US" altLang="ja-JP" dirty="0" err="1">
                <a:solidFill>
                  <a:srgbClr val="FD971F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Rect</a:t>
            </a:r>
            <a:r>
              <a:rPr lang="en-US" altLang="ja-JP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r, </a:t>
            </a:r>
            <a:r>
              <a:rPr lang="en-US" altLang="ja-JP" dirty="0" err="1">
                <a:solidFill>
                  <a:srgbClr val="FD971F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GUIStyle</a:t>
            </a:r>
            <a:r>
              <a:rPr lang="en-US" altLang="ja-JP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background)</a:t>
            </a:r>
          </a:p>
          <a:p>
            <a:r>
              <a:rPr lang="ja-JP" altLang="en-US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</a:t>
            </a:r>
            <a:r>
              <a:rPr lang="en-US" altLang="ja-JP" dirty="0" smtClean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{</a:t>
            </a:r>
            <a:endParaRPr lang="en-US" altLang="ja-JP" dirty="0">
              <a:solidFill>
                <a:srgbClr val="F8F8F2"/>
              </a:solidFill>
              <a:highlight>
                <a:srgbClr val="222C37"/>
              </a:highlight>
              <a:latin typeface="Consolas" panose="020B0609020204030204" pitchFamily="49" charset="0"/>
            </a:endParaRPr>
          </a:p>
          <a:p>
            <a:r>
              <a:rPr lang="en-US" altLang="ja-JP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   </a:t>
            </a:r>
            <a:r>
              <a:rPr lang="en-US" altLang="ja-JP" dirty="0" err="1" smtClean="0">
                <a:solidFill>
                  <a:srgbClr val="66D9EF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var</a:t>
            </a:r>
            <a:r>
              <a:rPr lang="en-US" altLang="ja-JP" dirty="0" smtClean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</a:t>
            </a:r>
            <a:r>
              <a:rPr lang="en-US" altLang="ja-JP" dirty="0" err="1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previewTexture</a:t>
            </a:r>
            <a:r>
              <a:rPr lang="en-US" altLang="ja-JP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</a:t>
            </a:r>
            <a:r>
              <a:rPr lang="en-US" altLang="ja-JP" dirty="0">
                <a:solidFill>
                  <a:srgbClr val="F9267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=</a:t>
            </a:r>
            <a:r>
              <a:rPr lang="en-US" altLang="ja-JP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</a:t>
            </a:r>
            <a:r>
              <a:rPr lang="en-US" altLang="ja-JP" dirty="0" err="1">
                <a:solidFill>
                  <a:srgbClr val="FD971F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AssetPreview</a:t>
            </a:r>
            <a:r>
              <a:rPr lang="en-US" altLang="ja-JP" dirty="0" err="1">
                <a:solidFill>
                  <a:srgbClr val="F9267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.</a:t>
            </a:r>
            <a:r>
              <a:rPr lang="en-US" altLang="ja-JP" dirty="0" err="1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GetAssetPreview</a:t>
            </a:r>
            <a:r>
              <a:rPr lang="en-US" altLang="ja-JP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(target);</a:t>
            </a:r>
          </a:p>
          <a:p>
            <a:r>
              <a:rPr lang="en-US" altLang="ja-JP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   </a:t>
            </a:r>
            <a:r>
              <a:rPr lang="en-US" altLang="ja-JP" dirty="0" err="1" smtClean="0">
                <a:solidFill>
                  <a:srgbClr val="FD971F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EditorGUI</a:t>
            </a:r>
            <a:r>
              <a:rPr lang="en-US" altLang="ja-JP" dirty="0" err="1" smtClean="0">
                <a:solidFill>
                  <a:srgbClr val="F9267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.</a:t>
            </a:r>
            <a:r>
              <a:rPr lang="en-US" altLang="ja-JP" dirty="0" err="1" smtClean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DrawTextureTransparent</a:t>
            </a:r>
            <a:r>
              <a:rPr lang="en-US" altLang="ja-JP" dirty="0" smtClean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(r</a:t>
            </a:r>
            <a:r>
              <a:rPr lang="en-US" altLang="ja-JP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, </a:t>
            </a:r>
            <a:r>
              <a:rPr lang="en-US" altLang="ja-JP" dirty="0" err="1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previewTexture</a:t>
            </a:r>
            <a:r>
              <a:rPr lang="en-US" altLang="ja-JP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ja-JP" altLang="en-US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</a:t>
            </a:r>
            <a:r>
              <a:rPr lang="en-US" altLang="ja-JP" dirty="0" smtClean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}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61752789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C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/>
          </p:cNvSpPr>
          <p:nvPr>
            <p:ph type="title"/>
          </p:nvPr>
        </p:nvSpPr>
        <p:spPr>
          <a:xfrm>
            <a:off x="347957" y="192970"/>
            <a:ext cx="8229600" cy="429303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ja-JP" altLang="en-US" sz="2400" dirty="0" smtClean="0">
                <a:solidFill>
                  <a:srgbClr val="FFFFFF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ちょっと寄り道</a:t>
            </a:r>
            <a:r>
              <a:rPr lang="ja-JP" altLang="en-US" sz="2400" dirty="0">
                <a:solidFill>
                  <a:srgbClr val="FFFFFF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２</a:t>
            </a:r>
            <a:r>
              <a:rPr lang="ja-JP" altLang="en-US" sz="2400" dirty="0" smtClean="0">
                <a:solidFill>
                  <a:srgbClr val="FFFFFF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 </a:t>
            </a:r>
            <a:r>
              <a:rPr lang="en-US" altLang="ja-JP" sz="2400" dirty="0" smtClean="0">
                <a:solidFill>
                  <a:srgbClr val="FFFFFF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– </a:t>
            </a:r>
            <a:r>
              <a:rPr lang="en-US" altLang="ja-JP" sz="2400" dirty="0" err="1">
                <a:solidFill>
                  <a:srgbClr val="FFFFFF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CustomPreview</a:t>
            </a:r>
            <a:endParaRPr sz="2400" dirty="0">
              <a:solidFill>
                <a:srgbClr val="FFFFFF"/>
              </a:solidFill>
              <a:latin typeface="源真ゴシック Regular" panose="020B0302020203020207" pitchFamily="50" charset="-128"/>
              <a:ea typeface="源真ゴシック Regular" panose="020B0302020203020207" pitchFamily="50" charset="-128"/>
              <a:cs typeface="源真ゴシック Regular" panose="020B0302020203020207" pitchFamily="50" charset="-128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7957" y="628214"/>
            <a:ext cx="8626710" cy="4235595"/>
          </a:xfrm>
        </p:spPr>
        <p:txBody>
          <a:bodyPr/>
          <a:lstStyle/>
          <a:p>
            <a:endParaRPr lang="en-US" altLang="ja-JP" sz="2000" dirty="0">
              <a:solidFill>
                <a:schemeClr val="bg1"/>
              </a:solidFill>
              <a:latin typeface="源真ゴシック Regular" panose="020B0302020203020207" pitchFamily="50" charset="-128"/>
              <a:ea typeface="源真ゴシック Regular" panose="020B0302020203020207" pitchFamily="50" charset="-128"/>
              <a:cs typeface="源真ゴシック Regular" panose="020B0302020203020207" pitchFamily="50" charset="-128"/>
            </a:endParaRPr>
          </a:p>
          <a:p>
            <a:r>
              <a:rPr lang="ja-JP" altLang="en-US" sz="2000" dirty="0">
                <a:solidFill>
                  <a:schemeClr val="bg1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作成したカスタムプレビューその１</a:t>
            </a:r>
            <a:endParaRPr lang="en-US" altLang="ja-JP" sz="2000" dirty="0">
              <a:solidFill>
                <a:schemeClr val="bg1"/>
              </a:solidFill>
              <a:latin typeface="源真ゴシック Regular" panose="020B0302020203020207" pitchFamily="50" charset="-128"/>
              <a:ea typeface="源真ゴシック Regular" panose="020B0302020203020207" pitchFamily="50" charset="-128"/>
              <a:cs typeface="源真ゴシック Regular" panose="020B0302020203020207" pitchFamily="50" charset="-128"/>
            </a:endParaRPr>
          </a:p>
          <a:p>
            <a:endParaRPr lang="en-US" altLang="ja-JP" sz="2000" dirty="0">
              <a:solidFill>
                <a:schemeClr val="bg1"/>
              </a:solidFill>
              <a:latin typeface="源真ゴシック Regular" panose="020B0302020203020207" pitchFamily="50" charset="-128"/>
              <a:ea typeface="源真ゴシック Regular" panose="020B0302020203020207" pitchFamily="50" charset="-128"/>
              <a:cs typeface="源真ゴシック Regular" panose="020B0302020203020207" pitchFamily="50" charset="-128"/>
            </a:endParaRPr>
          </a:p>
          <a:p>
            <a:endParaRPr lang="en-US" altLang="ja-JP" sz="2000" dirty="0">
              <a:solidFill>
                <a:schemeClr val="bg1"/>
              </a:solidFill>
              <a:latin typeface="源真ゴシック Regular" panose="020B0302020203020207" pitchFamily="50" charset="-128"/>
              <a:ea typeface="源真ゴシック Regular" panose="020B0302020203020207" pitchFamily="50" charset="-128"/>
              <a:cs typeface="源真ゴシック Regular" panose="020B0302020203020207" pitchFamily="50" charset="-128"/>
            </a:endParaRPr>
          </a:p>
        </p:txBody>
      </p:sp>
      <p:pic>
        <p:nvPicPr>
          <p:cNvPr id="6" name="Picture 5" descr="unity-logo-cut-bottom-red-rgb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8496" y="0"/>
            <a:ext cx="1954144" cy="243622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47957" y="1684434"/>
            <a:ext cx="822959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</a:t>
            </a:r>
            <a:r>
              <a:rPr lang="en-US" altLang="ja-JP" dirty="0">
                <a:solidFill>
                  <a:srgbClr val="66D9EF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public</a:t>
            </a:r>
            <a:r>
              <a:rPr lang="en-US" altLang="ja-JP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</a:t>
            </a:r>
            <a:r>
              <a:rPr lang="en-US" altLang="ja-JP" dirty="0">
                <a:solidFill>
                  <a:srgbClr val="66D9EF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override</a:t>
            </a:r>
            <a:r>
              <a:rPr lang="en-US" altLang="ja-JP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</a:t>
            </a:r>
            <a:r>
              <a:rPr lang="en-US" altLang="ja-JP" dirty="0">
                <a:solidFill>
                  <a:srgbClr val="66D9EF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void</a:t>
            </a:r>
            <a:r>
              <a:rPr lang="en-US" altLang="ja-JP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</a:t>
            </a:r>
            <a:r>
              <a:rPr lang="en-US" altLang="ja-JP" dirty="0" err="1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OnPreviewGUI</a:t>
            </a:r>
            <a:r>
              <a:rPr lang="en-US" altLang="ja-JP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(</a:t>
            </a:r>
            <a:r>
              <a:rPr lang="en-US" altLang="ja-JP" dirty="0" err="1">
                <a:solidFill>
                  <a:srgbClr val="FD971F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Rect</a:t>
            </a:r>
            <a:r>
              <a:rPr lang="en-US" altLang="ja-JP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r, </a:t>
            </a:r>
            <a:r>
              <a:rPr lang="en-US" altLang="ja-JP" dirty="0" err="1">
                <a:solidFill>
                  <a:srgbClr val="FD971F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GUIStyle</a:t>
            </a:r>
            <a:r>
              <a:rPr lang="en-US" altLang="ja-JP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background)</a:t>
            </a:r>
          </a:p>
          <a:p>
            <a:r>
              <a:rPr lang="ja-JP" altLang="en-US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</a:t>
            </a:r>
            <a:r>
              <a:rPr lang="en-US" altLang="ja-JP" dirty="0" smtClean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{</a:t>
            </a:r>
            <a:endParaRPr lang="en-US" altLang="ja-JP" dirty="0">
              <a:solidFill>
                <a:srgbClr val="F8F8F2"/>
              </a:solidFill>
              <a:highlight>
                <a:srgbClr val="222C37"/>
              </a:highlight>
              <a:latin typeface="Consolas" panose="020B0609020204030204" pitchFamily="49" charset="0"/>
            </a:endParaRPr>
          </a:p>
          <a:p>
            <a:r>
              <a:rPr lang="en-US" altLang="ja-JP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   </a:t>
            </a:r>
            <a:r>
              <a:rPr lang="en-US" altLang="ja-JP" dirty="0" err="1" smtClean="0">
                <a:solidFill>
                  <a:srgbClr val="66D9EF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var</a:t>
            </a:r>
            <a:r>
              <a:rPr lang="en-US" altLang="ja-JP" dirty="0" smtClean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</a:t>
            </a:r>
            <a:r>
              <a:rPr lang="en-US" altLang="ja-JP" dirty="0" err="1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previewTexture</a:t>
            </a:r>
            <a:r>
              <a:rPr lang="en-US" altLang="ja-JP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</a:t>
            </a:r>
            <a:r>
              <a:rPr lang="en-US" altLang="ja-JP" dirty="0">
                <a:solidFill>
                  <a:srgbClr val="F9267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=</a:t>
            </a:r>
            <a:r>
              <a:rPr lang="en-US" altLang="ja-JP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</a:t>
            </a:r>
            <a:r>
              <a:rPr lang="en-US" altLang="ja-JP" dirty="0" err="1">
                <a:solidFill>
                  <a:srgbClr val="FD971F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AssetPreview</a:t>
            </a:r>
            <a:r>
              <a:rPr lang="en-US" altLang="ja-JP" dirty="0" err="1">
                <a:solidFill>
                  <a:srgbClr val="F9267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.</a:t>
            </a:r>
            <a:r>
              <a:rPr lang="en-US" altLang="ja-JP" dirty="0" err="1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GetAssetPreview</a:t>
            </a:r>
            <a:r>
              <a:rPr lang="en-US" altLang="ja-JP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(target);</a:t>
            </a:r>
          </a:p>
          <a:p>
            <a:r>
              <a:rPr lang="en-US" altLang="ja-JP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   </a:t>
            </a:r>
            <a:r>
              <a:rPr lang="en-US" altLang="ja-JP" dirty="0" err="1" smtClean="0">
                <a:solidFill>
                  <a:srgbClr val="FD971F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EditorGUI</a:t>
            </a:r>
            <a:r>
              <a:rPr lang="en-US" altLang="ja-JP" dirty="0" err="1" smtClean="0">
                <a:solidFill>
                  <a:srgbClr val="F9267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.</a:t>
            </a:r>
            <a:r>
              <a:rPr lang="en-US" altLang="ja-JP" dirty="0" err="1" smtClean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DrawTextureTransparent</a:t>
            </a:r>
            <a:r>
              <a:rPr lang="en-US" altLang="ja-JP" dirty="0" smtClean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(r</a:t>
            </a:r>
            <a:r>
              <a:rPr lang="en-US" altLang="ja-JP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, </a:t>
            </a:r>
            <a:r>
              <a:rPr lang="en-US" altLang="ja-JP" dirty="0" err="1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previewTexture</a:t>
            </a:r>
            <a:r>
              <a:rPr lang="en-US" altLang="ja-JP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ja-JP" altLang="en-US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</a:t>
            </a:r>
            <a:r>
              <a:rPr lang="en-US" altLang="ja-JP" dirty="0" smtClean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}</a:t>
            </a:r>
            <a:endParaRPr lang="ja-JP" alt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347958" y="3678885"/>
            <a:ext cx="7004929" cy="447815"/>
            <a:chOff x="3984978" y="1071577"/>
            <a:chExt cx="4885469" cy="652109"/>
          </a:xfrm>
        </p:grpSpPr>
        <p:sp>
          <p:nvSpPr>
            <p:cNvPr id="9" name="Rectangular Callout 8"/>
            <p:cNvSpPr/>
            <p:nvPr/>
          </p:nvSpPr>
          <p:spPr>
            <a:xfrm>
              <a:off x="3984978" y="1071577"/>
              <a:ext cx="4804209" cy="652109"/>
            </a:xfrm>
            <a:prstGeom prst="wedgeRectCallout">
              <a:avLst>
                <a:gd name="adj1" fmla="val -1131"/>
                <a:gd name="adj2" fmla="val -417218"/>
              </a:avLst>
            </a:prstGeom>
            <a:solidFill>
              <a:srgbClr val="FFFFFF"/>
            </a:solidFill>
            <a:ln w="25400" cap="flat">
              <a:solidFill>
                <a:srgbClr val="4F81BD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ja-JP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102680" y="1121670"/>
              <a:ext cx="4767767" cy="53781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ja-JP" dirty="0" err="1" smtClean="0">
                  <a:solidFill>
                    <a:srgbClr val="000000"/>
                  </a:solidFill>
                  <a:latin typeface="源真ゴシックP Regular" panose="020B0302020203020207" pitchFamily="50" charset="-128"/>
                  <a:ea typeface="源真ゴシックP Regular" panose="020B0302020203020207" pitchFamily="50" charset="-128"/>
                  <a:cs typeface="源真ゴシックP Regular" panose="020B0302020203020207" pitchFamily="50" charset="-128"/>
                </a:rPr>
                <a:t>OnPreviewGUI</a:t>
              </a:r>
              <a:r>
                <a:rPr lang="en-US" altLang="ja-JP" dirty="0" smtClean="0">
                  <a:solidFill>
                    <a:srgbClr val="000000"/>
                  </a:solidFill>
                  <a:latin typeface="源真ゴシックP Regular" panose="020B0302020203020207" pitchFamily="50" charset="-128"/>
                  <a:ea typeface="源真ゴシックP Regular" panose="020B0302020203020207" pitchFamily="50" charset="-128"/>
                  <a:cs typeface="源真ゴシックP Regular" panose="020B0302020203020207" pitchFamily="50" charset="-128"/>
                </a:rPr>
                <a:t> </a:t>
              </a:r>
              <a:r>
                <a:rPr lang="ja-JP" altLang="en-US" dirty="0" smtClean="0">
                  <a:solidFill>
                    <a:srgbClr val="000000"/>
                  </a:solidFill>
                  <a:latin typeface="源真ゴシックP Regular" panose="020B0302020203020207" pitchFamily="50" charset="-128"/>
                  <a:ea typeface="源真ゴシックP Regular" panose="020B0302020203020207" pitchFamily="50" charset="-128"/>
                  <a:cs typeface="源真ゴシックP Regular" panose="020B0302020203020207" pitchFamily="50" charset="-128"/>
                </a:rPr>
                <a:t>は </a:t>
              </a:r>
              <a:r>
                <a:rPr lang="en-US" altLang="ja-JP" dirty="0" err="1" smtClean="0">
                  <a:solidFill>
                    <a:srgbClr val="000000"/>
                  </a:solidFill>
                  <a:latin typeface="源真ゴシックP Regular" panose="020B0302020203020207" pitchFamily="50" charset="-128"/>
                  <a:ea typeface="源真ゴシックP Regular" panose="020B0302020203020207" pitchFamily="50" charset="-128"/>
                  <a:cs typeface="源真ゴシックP Regular" panose="020B0302020203020207" pitchFamily="50" charset="-128"/>
                </a:rPr>
                <a:t>m_Targets</a:t>
              </a:r>
              <a:r>
                <a:rPr lang="en-US" altLang="ja-JP" dirty="0" smtClean="0">
                  <a:solidFill>
                    <a:srgbClr val="000000"/>
                  </a:solidFill>
                  <a:latin typeface="源真ゴシックP Regular" panose="020B0302020203020207" pitchFamily="50" charset="-128"/>
                  <a:ea typeface="源真ゴシックP Regular" panose="020B0302020203020207" pitchFamily="50" charset="-128"/>
                  <a:cs typeface="源真ゴシックP Regular" panose="020B0302020203020207" pitchFamily="50" charset="-128"/>
                </a:rPr>
                <a:t> </a:t>
              </a:r>
              <a:r>
                <a:rPr lang="ja-JP" altLang="en-US" dirty="0" smtClean="0">
                  <a:solidFill>
                    <a:srgbClr val="000000"/>
                  </a:solidFill>
                  <a:latin typeface="源真ゴシックP Regular" panose="020B0302020203020207" pitchFamily="50" charset="-128"/>
                  <a:ea typeface="源真ゴシックP Regular" panose="020B0302020203020207" pitchFamily="50" charset="-128"/>
                  <a:cs typeface="源真ゴシックP Regular" panose="020B0302020203020207" pitchFamily="50" charset="-128"/>
                </a:rPr>
                <a:t>に設定した要素の数呼び出されます。</a:t>
              </a:r>
              <a:endParaRPr kumimoji="0" lang="en-US" altLang="ja-JP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  <a:sym typeface="Century Gothic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7817321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C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/>
          </p:cNvSpPr>
          <p:nvPr>
            <p:ph type="title"/>
          </p:nvPr>
        </p:nvSpPr>
        <p:spPr>
          <a:xfrm>
            <a:off x="347957" y="192970"/>
            <a:ext cx="8229600" cy="429303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ja-JP" altLang="en-US" sz="2400" dirty="0" smtClean="0">
                <a:solidFill>
                  <a:srgbClr val="FFFFFF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ちょっと寄り道</a:t>
            </a:r>
            <a:r>
              <a:rPr lang="ja-JP" altLang="en-US" sz="2400" dirty="0">
                <a:solidFill>
                  <a:srgbClr val="FFFFFF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２</a:t>
            </a:r>
            <a:r>
              <a:rPr lang="ja-JP" altLang="en-US" sz="2400" dirty="0" smtClean="0">
                <a:solidFill>
                  <a:srgbClr val="FFFFFF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 </a:t>
            </a:r>
            <a:r>
              <a:rPr lang="en-US" altLang="ja-JP" sz="2400" dirty="0" smtClean="0">
                <a:solidFill>
                  <a:srgbClr val="FFFFFF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– </a:t>
            </a:r>
            <a:r>
              <a:rPr lang="en-US" altLang="ja-JP" sz="2400" dirty="0" err="1">
                <a:solidFill>
                  <a:srgbClr val="FFFFFF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CustomPreview</a:t>
            </a:r>
            <a:endParaRPr sz="2400" dirty="0">
              <a:solidFill>
                <a:srgbClr val="FFFFFF"/>
              </a:solidFill>
              <a:latin typeface="源真ゴシック Regular" panose="020B0302020203020207" pitchFamily="50" charset="-128"/>
              <a:ea typeface="源真ゴシック Regular" panose="020B0302020203020207" pitchFamily="50" charset="-128"/>
              <a:cs typeface="源真ゴシック Regular" panose="020B0302020203020207" pitchFamily="50" charset="-128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7957" y="628214"/>
            <a:ext cx="8626710" cy="4235595"/>
          </a:xfrm>
        </p:spPr>
        <p:txBody>
          <a:bodyPr/>
          <a:lstStyle/>
          <a:p>
            <a:endParaRPr lang="en-US" altLang="ja-JP" sz="2000" dirty="0">
              <a:solidFill>
                <a:schemeClr val="bg1"/>
              </a:solidFill>
              <a:latin typeface="源真ゴシック Regular" panose="020B0302020203020207" pitchFamily="50" charset="-128"/>
              <a:ea typeface="源真ゴシック Regular" panose="020B0302020203020207" pitchFamily="50" charset="-128"/>
              <a:cs typeface="源真ゴシック Regular" panose="020B0302020203020207" pitchFamily="50" charset="-128"/>
            </a:endParaRPr>
          </a:p>
          <a:p>
            <a:r>
              <a:rPr lang="ja-JP" altLang="en-US" sz="2000" dirty="0">
                <a:solidFill>
                  <a:schemeClr val="bg1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作成したカスタムプレビューその１</a:t>
            </a:r>
            <a:endParaRPr lang="en-US" altLang="ja-JP" sz="2000" dirty="0">
              <a:solidFill>
                <a:schemeClr val="bg1"/>
              </a:solidFill>
              <a:latin typeface="源真ゴシック Regular" panose="020B0302020203020207" pitchFamily="50" charset="-128"/>
              <a:ea typeface="源真ゴシック Regular" panose="020B0302020203020207" pitchFamily="50" charset="-128"/>
              <a:cs typeface="源真ゴシック Regular" panose="020B0302020203020207" pitchFamily="50" charset="-128"/>
            </a:endParaRPr>
          </a:p>
          <a:p>
            <a:endParaRPr lang="en-US" altLang="ja-JP" sz="2000" dirty="0">
              <a:solidFill>
                <a:schemeClr val="bg1"/>
              </a:solidFill>
              <a:latin typeface="源真ゴシック Regular" panose="020B0302020203020207" pitchFamily="50" charset="-128"/>
              <a:ea typeface="源真ゴシック Regular" panose="020B0302020203020207" pitchFamily="50" charset="-128"/>
              <a:cs typeface="源真ゴシック Regular" panose="020B0302020203020207" pitchFamily="50" charset="-128"/>
            </a:endParaRPr>
          </a:p>
          <a:p>
            <a:endParaRPr lang="en-US" altLang="ja-JP" sz="2000" dirty="0">
              <a:solidFill>
                <a:schemeClr val="bg1"/>
              </a:solidFill>
              <a:latin typeface="源真ゴシック Regular" panose="020B0302020203020207" pitchFamily="50" charset="-128"/>
              <a:ea typeface="源真ゴシック Regular" panose="020B0302020203020207" pitchFamily="50" charset="-128"/>
              <a:cs typeface="源真ゴシック Regular" panose="020B0302020203020207" pitchFamily="50" charset="-128"/>
            </a:endParaRPr>
          </a:p>
        </p:txBody>
      </p:sp>
      <p:pic>
        <p:nvPicPr>
          <p:cNvPr id="6" name="Picture 5" descr="unity-logo-cut-bottom-red-rgb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8496" y="0"/>
            <a:ext cx="1954144" cy="243622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47957" y="1684434"/>
            <a:ext cx="822959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</a:t>
            </a:r>
            <a:r>
              <a:rPr lang="en-US" altLang="ja-JP" dirty="0">
                <a:solidFill>
                  <a:srgbClr val="66D9EF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public</a:t>
            </a:r>
            <a:r>
              <a:rPr lang="en-US" altLang="ja-JP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</a:t>
            </a:r>
            <a:r>
              <a:rPr lang="en-US" altLang="ja-JP" dirty="0">
                <a:solidFill>
                  <a:srgbClr val="66D9EF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override</a:t>
            </a:r>
            <a:r>
              <a:rPr lang="en-US" altLang="ja-JP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</a:t>
            </a:r>
            <a:r>
              <a:rPr lang="en-US" altLang="ja-JP" dirty="0">
                <a:solidFill>
                  <a:srgbClr val="66D9EF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void</a:t>
            </a:r>
            <a:r>
              <a:rPr lang="en-US" altLang="ja-JP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</a:t>
            </a:r>
            <a:r>
              <a:rPr lang="en-US" altLang="ja-JP" dirty="0" err="1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OnPreviewGUI</a:t>
            </a:r>
            <a:r>
              <a:rPr lang="en-US" altLang="ja-JP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(</a:t>
            </a:r>
            <a:r>
              <a:rPr lang="en-US" altLang="ja-JP" dirty="0" err="1">
                <a:solidFill>
                  <a:srgbClr val="FD971F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Rect</a:t>
            </a:r>
            <a:r>
              <a:rPr lang="en-US" altLang="ja-JP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r, </a:t>
            </a:r>
            <a:r>
              <a:rPr lang="en-US" altLang="ja-JP" dirty="0" err="1">
                <a:solidFill>
                  <a:srgbClr val="FD971F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GUIStyle</a:t>
            </a:r>
            <a:r>
              <a:rPr lang="en-US" altLang="ja-JP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background)</a:t>
            </a:r>
          </a:p>
          <a:p>
            <a:r>
              <a:rPr lang="ja-JP" altLang="en-US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</a:t>
            </a:r>
            <a:r>
              <a:rPr lang="en-US" altLang="ja-JP" dirty="0" smtClean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{</a:t>
            </a:r>
            <a:endParaRPr lang="en-US" altLang="ja-JP" dirty="0">
              <a:solidFill>
                <a:srgbClr val="F8F8F2"/>
              </a:solidFill>
              <a:highlight>
                <a:srgbClr val="222C37"/>
              </a:highlight>
              <a:latin typeface="Consolas" panose="020B0609020204030204" pitchFamily="49" charset="0"/>
            </a:endParaRPr>
          </a:p>
          <a:p>
            <a:r>
              <a:rPr lang="en-US" altLang="ja-JP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   </a:t>
            </a:r>
            <a:r>
              <a:rPr lang="en-US" altLang="ja-JP" dirty="0" err="1" smtClean="0">
                <a:solidFill>
                  <a:srgbClr val="66D9EF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var</a:t>
            </a:r>
            <a:r>
              <a:rPr lang="en-US" altLang="ja-JP" dirty="0" smtClean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</a:t>
            </a:r>
            <a:r>
              <a:rPr lang="en-US" altLang="ja-JP" dirty="0" err="1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previewTexture</a:t>
            </a:r>
            <a:r>
              <a:rPr lang="en-US" altLang="ja-JP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</a:t>
            </a:r>
            <a:r>
              <a:rPr lang="en-US" altLang="ja-JP" dirty="0">
                <a:solidFill>
                  <a:srgbClr val="F9267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=</a:t>
            </a:r>
            <a:r>
              <a:rPr lang="en-US" altLang="ja-JP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</a:t>
            </a:r>
            <a:r>
              <a:rPr lang="en-US" altLang="ja-JP" dirty="0" err="1">
                <a:solidFill>
                  <a:srgbClr val="FD971F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AssetPreview</a:t>
            </a:r>
            <a:r>
              <a:rPr lang="en-US" altLang="ja-JP" dirty="0" err="1">
                <a:solidFill>
                  <a:srgbClr val="F9267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.</a:t>
            </a:r>
            <a:r>
              <a:rPr lang="en-US" altLang="ja-JP" dirty="0" err="1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GetAssetPreview</a:t>
            </a:r>
            <a:r>
              <a:rPr lang="en-US" altLang="ja-JP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(target);</a:t>
            </a:r>
          </a:p>
          <a:p>
            <a:r>
              <a:rPr lang="en-US" altLang="ja-JP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   </a:t>
            </a:r>
            <a:r>
              <a:rPr lang="en-US" altLang="ja-JP" dirty="0" err="1" smtClean="0">
                <a:solidFill>
                  <a:srgbClr val="FD971F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EditorGUI</a:t>
            </a:r>
            <a:r>
              <a:rPr lang="en-US" altLang="ja-JP" dirty="0" err="1" smtClean="0">
                <a:solidFill>
                  <a:srgbClr val="F9267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.</a:t>
            </a:r>
            <a:r>
              <a:rPr lang="en-US" altLang="ja-JP" dirty="0" err="1" smtClean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DrawTextureTransparent</a:t>
            </a:r>
            <a:r>
              <a:rPr lang="en-US" altLang="ja-JP" dirty="0" smtClean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(r</a:t>
            </a:r>
            <a:r>
              <a:rPr lang="en-US" altLang="ja-JP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, </a:t>
            </a:r>
            <a:r>
              <a:rPr lang="en-US" altLang="ja-JP" dirty="0" err="1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previewTexture</a:t>
            </a:r>
            <a:r>
              <a:rPr lang="en-US" altLang="ja-JP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ja-JP" altLang="en-US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</a:t>
            </a:r>
            <a:r>
              <a:rPr lang="en-US" altLang="ja-JP" dirty="0" smtClean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}</a:t>
            </a:r>
            <a:endParaRPr lang="ja-JP" alt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979539" y="3730974"/>
            <a:ext cx="7995128" cy="838846"/>
            <a:chOff x="3984977" y="1071577"/>
            <a:chExt cx="5545561" cy="838846"/>
          </a:xfrm>
        </p:grpSpPr>
        <p:sp>
          <p:nvSpPr>
            <p:cNvPr id="15" name="Rectangular Callout 14"/>
            <p:cNvSpPr/>
            <p:nvPr/>
          </p:nvSpPr>
          <p:spPr>
            <a:xfrm>
              <a:off x="3984977" y="1071577"/>
              <a:ext cx="5368438" cy="838846"/>
            </a:xfrm>
            <a:prstGeom prst="wedgeRectCallout">
              <a:avLst>
                <a:gd name="adj1" fmla="val 11369"/>
                <a:gd name="adj2" fmla="val -196020"/>
              </a:avLst>
            </a:prstGeom>
            <a:solidFill>
              <a:srgbClr val="FFFFFF"/>
            </a:solidFill>
            <a:ln w="25400" cap="flat">
              <a:solidFill>
                <a:srgbClr val="4F81BD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ja-JP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102680" y="1121670"/>
              <a:ext cx="4596467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ja-JP" sz="18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源真ゴシックP Regular" panose="020B0302020203020207" pitchFamily="50" charset="-128"/>
                  <a:ea typeface="源真ゴシックP Regular" panose="020B0302020203020207" pitchFamily="50" charset="-128"/>
                  <a:cs typeface="源真ゴシックP Regular" panose="020B0302020203020207" pitchFamily="50" charset="-128"/>
                  <a:sym typeface="Century Gothic"/>
                </a:rPr>
                <a:t>Sprite</a:t>
              </a:r>
              <a:r>
                <a:rPr kumimoji="0" lang="ja-JP" altLang="en-US" sz="18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源真ゴシックP Regular" panose="020B0302020203020207" pitchFamily="50" charset="-128"/>
                  <a:ea typeface="源真ゴシックP Regular" panose="020B0302020203020207" pitchFamily="50" charset="-128"/>
                  <a:cs typeface="源真ゴシックP Regular" panose="020B0302020203020207" pitchFamily="50" charset="-128"/>
                  <a:sym typeface="Century Gothic"/>
                </a:rPr>
                <a:t>からプレビュー用のテクスチャを生成するのはこれが便利</a:t>
              </a:r>
              <a:endParaRPr kumimoji="0" lang="en-US" altLang="ja-JP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  <a:sym typeface="Century Gothic"/>
              </a:endParaRPr>
            </a:p>
          </p:txBody>
        </p:sp>
        <p:grpSp>
          <p:nvGrpSpPr>
            <p:cNvPr id="17" name="Group 16"/>
            <p:cNvGrpSpPr/>
            <p:nvPr/>
          </p:nvGrpSpPr>
          <p:grpSpPr>
            <a:xfrm>
              <a:off x="4215383" y="1492539"/>
              <a:ext cx="5315155" cy="307775"/>
              <a:chOff x="4215383" y="1497444"/>
              <a:chExt cx="5315155" cy="307775"/>
            </a:xfrm>
          </p:grpSpPr>
          <p:sp>
            <p:nvSpPr>
              <p:cNvPr id="18" name="TextBox 17"/>
              <p:cNvSpPr txBox="1"/>
              <p:nvPr/>
            </p:nvSpPr>
            <p:spPr>
              <a:xfrm>
                <a:off x="4254514" y="1497444"/>
                <a:ext cx="5276024" cy="30777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9" tIns="45719" rIns="45719" bIns="45719" numCol="1" spcCol="38100" rtlCol="0" anchor="t">
                <a:spAutoFit/>
              </a:bodyPr>
              <a:lstStyle/>
              <a:p>
                <a:pPr algn="l" rtl="0" latinLnBrk="1" hangingPunct="0"/>
                <a:r>
                  <a:rPr lang="ja-JP" altLang="en-US" sz="1400" dirty="0" smtClean="0">
                    <a:solidFill>
                      <a:srgbClr val="000000"/>
                    </a:solidFill>
                    <a:latin typeface="源真ゴシックP Regular" panose="020B0302020203020207" pitchFamily="50" charset="-128"/>
                    <a:ea typeface="源真ゴシックP Regular" panose="020B0302020203020207" pitchFamily="50" charset="-128"/>
                    <a:cs typeface="源真ゴシックP Regular" panose="020B0302020203020207" pitchFamily="50" charset="-128"/>
                  </a:rPr>
                  <a:t>ただし、初回はテクスチャ生成のため </a:t>
                </a:r>
                <a:r>
                  <a:rPr lang="en-US" altLang="ja-JP" sz="1400" dirty="0" smtClean="0">
                    <a:solidFill>
                      <a:srgbClr val="000000"/>
                    </a:solidFill>
                    <a:latin typeface="源真ゴシックP Regular" panose="020B0302020203020207" pitchFamily="50" charset="-128"/>
                    <a:ea typeface="源真ゴシックP Regular" panose="020B0302020203020207" pitchFamily="50" charset="-128"/>
                    <a:cs typeface="源真ゴシックP Regular" panose="020B0302020203020207" pitchFamily="50" charset="-128"/>
                  </a:rPr>
                  <a:t>null </a:t>
                </a:r>
                <a:r>
                  <a:rPr lang="ja-JP" altLang="en-US" sz="1400" dirty="0" smtClean="0">
                    <a:solidFill>
                      <a:srgbClr val="000000"/>
                    </a:solidFill>
                    <a:latin typeface="源真ゴシックP Regular" panose="020B0302020203020207" pitchFamily="50" charset="-128"/>
                    <a:ea typeface="源真ゴシックP Regular" panose="020B0302020203020207" pitchFamily="50" charset="-128"/>
                    <a:cs typeface="源真ゴシックP Regular" panose="020B0302020203020207" pitchFamily="50" charset="-128"/>
                  </a:rPr>
                  <a:t>が返ってくるので </a:t>
                </a:r>
                <a:r>
                  <a:rPr lang="en-US" altLang="ja-JP" sz="1400" dirty="0" smtClean="0">
                    <a:solidFill>
                      <a:srgbClr val="000000"/>
                    </a:solidFill>
                    <a:latin typeface="源真ゴシックP Regular" panose="020B0302020203020207" pitchFamily="50" charset="-128"/>
                    <a:ea typeface="源真ゴシックP Regular" panose="020B0302020203020207" pitchFamily="50" charset="-128"/>
                    <a:cs typeface="源真ゴシックP Regular" panose="020B0302020203020207" pitchFamily="50" charset="-128"/>
                  </a:rPr>
                  <a:t>Initialize </a:t>
                </a:r>
                <a:r>
                  <a:rPr lang="ja-JP" altLang="en-US" sz="1400" dirty="0" smtClean="0">
                    <a:solidFill>
                      <a:srgbClr val="000000"/>
                    </a:solidFill>
                    <a:latin typeface="源真ゴシックP Regular" panose="020B0302020203020207" pitchFamily="50" charset="-128"/>
                    <a:ea typeface="源真ゴシックP Regular" panose="020B0302020203020207" pitchFamily="50" charset="-128"/>
                    <a:cs typeface="源真ゴシックP Regular" panose="020B0302020203020207" pitchFamily="50" charset="-128"/>
                  </a:rPr>
                  <a:t>メソッドで呼び出しておく</a:t>
                </a:r>
                <a:endParaRPr lang="en-US" altLang="ja-JP" sz="1400" dirty="0">
                  <a:solidFill>
                    <a:srgbClr val="000000"/>
                  </a:solidFill>
                  <a:latin typeface="源真ゴシックP Regular" panose="020B0302020203020207" pitchFamily="50" charset="-128"/>
                  <a:ea typeface="源真ゴシックP Regular" panose="020B0302020203020207" pitchFamily="50" charset="-128"/>
                  <a:cs typeface="源真ゴシックP Regular" panose="020B0302020203020207" pitchFamily="50" charset="-128"/>
                </a:endParaRPr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4215383" y="1519676"/>
                <a:ext cx="45719" cy="255004"/>
              </a:xfrm>
              <a:prstGeom prst="rect">
                <a:avLst/>
              </a:prstGeom>
              <a:solidFill>
                <a:schemeClr val="tx2"/>
              </a:solidFill>
              <a:ln w="25400" cap="flat">
                <a:noFill/>
                <a:prstDash val="solid"/>
                <a:bevel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2450349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C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/>
          </p:cNvSpPr>
          <p:nvPr>
            <p:ph type="title"/>
          </p:nvPr>
        </p:nvSpPr>
        <p:spPr>
          <a:xfrm>
            <a:off x="347957" y="192970"/>
            <a:ext cx="8229600" cy="429303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ja-JP" altLang="en-US" sz="2400" dirty="0" smtClean="0">
                <a:solidFill>
                  <a:srgbClr val="FFFFFF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ちょっと寄り道</a:t>
            </a:r>
            <a:r>
              <a:rPr lang="ja-JP" altLang="en-US" sz="2400" dirty="0">
                <a:solidFill>
                  <a:srgbClr val="FFFFFF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２</a:t>
            </a:r>
            <a:r>
              <a:rPr lang="ja-JP" altLang="en-US" sz="2400" dirty="0" smtClean="0">
                <a:solidFill>
                  <a:srgbClr val="FFFFFF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 </a:t>
            </a:r>
            <a:r>
              <a:rPr lang="en-US" altLang="ja-JP" sz="2400" dirty="0" smtClean="0">
                <a:solidFill>
                  <a:srgbClr val="FFFFFF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– </a:t>
            </a:r>
            <a:r>
              <a:rPr lang="en-US" altLang="ja-JP" sz="2400" dirty="0" err="1">
                <a:solidFill>
                  <a:srgbClr val="FFFFFF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CustomPreview</a:t>
            </a:r>
            <a:endParaRPr sz="2400" dirty="0">
              <a:solidFill>
                <a:srgbClr val="FFFFFF"/>
              </a:solidFill>
              <a:latin typeface="源真ゴシック Regular" panose="020B0302020203020207" pitchFamily="50" charset="-128"/>
              <a:ea typeface="源真ゴシック Regular" panose="020B0302020203020207" pitchFamily="50" charset="-128"/>
              <a:cs typeface="源真ゴシック Regular" panose="020B0302020203020207" pitchFamily="50" charset="-128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7957" y="628214"/>
            <a:ext cx="8626710" cy="4235595"/>
          </a:xfrm>
        </p:spPr>
        <p:txBody>
          <a:bodyPr/>
          <a:lstStyle/>
          <a:p>
            <a:endParaRPr lang="en-US" altLang="ja-JP" sz="2000" dirty="0" smtClean="0">
              <a:solidFill>
                <a:schemeClr val="bg1"/>
              </a:solidFill>
              <a:latin typeface="源真ゴシック Regular" panose="020B0302020203020207" pitchFamily="50" charset="-128"/>
              <a:ea typeface="源真ゴシック Regular" panose="020B0302020203020207" pitchFamily="50" charset="-128"/>
              <a:cs typeface="源真ゴシック Regular" panose="020B0302020203020207" pitchFamily="50" charset="-128"/>
            </a:endParaRPr>
          </a:p>
          <a:p>
            <a:r>
              <a:rPr lang="ja-JP" altLang="en-US" sz="2000" dirty="0" smtClean="0">
                <a:solidFill>
                  <a:schemeClr val="bg1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作</a:t>
            </a:r>
            <a:r>
              <a:rPr lang="ja-JP" altLang="en-US" sz="2000" dirty="0">
                <a:solidFill>
                  <a:schemeClr val="bg1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成したカスタムプレビューそ</a:t>
            </a:r>
            <a:r>
              <a:rPr lang="ja-JP" altLang="en-US" sz="2000" dirty="0" smtClean="0">
                <a:solidFill>
                  <a:schemeClr val="bg1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の２</a:t>
            </a:r>
            <a:endParaRPr lang="en-US" altLang="ja-JP" sz="2000" dirty="0">
              <a:solidFill>
                <a:schemeClr val="bg1"/>
              </a:solidFill>
              <a:latin typeface="源真ゴシック Regular" panose="020B0302020203020207" pitchFamily="50" charset="-128"/>
              <a:ea typeface="源真ゴシック Regular" panose="020B0302020203020207" pitchFamily="50" charset="-128"/>
              <a:cs typeface="源真ゴシック Regular" panose="020B0302020203020207" pitchFamily="50" charset="-128"/>
            </a:endParaRPr>
          </a:p>
        </p:txBody>
      </p:sp>
      <p:pic>
        <p:nvPicPr>
          <p:cNvPr id="6" name="Picture 5" descr="unity-logo-cut-bottom-red-rgb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8496" y="0"/>
            <a:ext cx="1954144" cy="243622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861" y="1297829"/>
            <a:ext cx="2211645" cy="3724598"/>
          </a:xfrm>
          <a:prstGeom prst="rect">
            <a:avLst/>
          </a:prstGeom>
        </p:spPr>
      </p:pic>
      <p:grpSp>
        <p:nvGrpSpPr>
          <p:cNvPr id="21" name="Group 20"/>
          <p:cNvGrpSpPr/>
          <p:nvPr/>
        </p:nvGrpSpPr>
        <p:grpSpPr>
          <a:xfrm>
            <a:off x="347957" y="2141923"/>
            <a:ext cx="4823501" cy="419423"/>
            <a:chOff x="3984977" y="1071577"/>
            <a:chExt cx="5368438" cy="838846"/>
          </a:xfrm>
        </p:grpSpPr>
        <p:sp>
          <p:nvSpPr>
            <p:cNvPr id="22" name="Rectangular Callout 21"/>
            <p:cNvSpPr/>
            <p:nvPr/>
          </p:nvSpPr>
          <p:spPr>
            <a:xfrm>
              <a:off x="3984977" y="1071577"/>
              <a:ext cx="5368438" cy="838846"/>
            </a:xfrm>
            <a:prstGeom prst="wedgeRectCallout">
              <a:avLst>
                <a:gd name="adj1" fmla="val 71883"/>
                <a:gd name="adj2" fmla="val 66552"/>
              </a:avLst>
            </a:prstGeom>
            <a:solidFill>
              <a:srgbClr val="FFFFFF"/>
            </a:solidFill>
            <a:ln w="25400" cap="flat">
              <a:solidFill>
                <a:srgbClr val="4F81BD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ja-JP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4102680" y="1121670"/>
              <a:ext cx="4455687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ja-JP" altLang="en-US" dirty="0">
                  <a:solidFill>
                    <a:srgbClr val="000000"/>
                  </a:solidFill>
                  <a:latin typeface="源真ゴシックP Regular" panose="020B0302020203020207" pitchFamily="50" charset="-128"/>
                  <a:ea typeface="源真ゴシックP Regular" panose="020B0302020203020207" pitchFamily="50" charset="-128"/>
                  <a:cs typeface="源真ゴシックP Regular" panose="020B0302020203020207" pitchFamily="50" charset="-128"/>
                </a:rPr>
                <a:t>登録されてい</a:t>
              </a:r>
              <a:r>
                <a:rPr lang="ja-JP" altLang="en-US" dirty="0" smtClean="0">
                  <a:solidFill>
                    <a:srgbClr val="000000"/>
                  </a:solidFill>
                  <a:latin typeface="源真ゴシックP Regular" panose="020B0302020203020207" pitchFamily="50" charset="-128"/>
                  <a:ea typeface="源真ゴシックP Regular" panose="020B0302020203020207" pitchFamily="50" charset="-128"/>
                  <a:cs typeface="源真ゴシックP Regular" panose="020B0302020203020207" pitchFamily="50" charset="-128"/>
                </a:rPr>
                <a:t>るスプライトをアニメーション再生</a:t>
              </a:r>
              <a:endParaRPr kumimoji="0" lang="en-US" altLang="ja-JP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  <a:sym typeface="Century Gothic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4141408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C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/>
          </p:cNvSpPr>
          <p:nvPr>
            <p:ph type="title"/>
          </p:nvPr>
        </p:nvSpPr>
        <p:spPr>
          <a:xfrm>
            <a:off x="347957" y="192970"/>
            <a:ext cx="8229600" cy="429303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ja-JP" altLang="en-US" sz="2400" dirty="0" smtClean="0">
                <a:solidFill>
                  <a:srgbClr val="FFFFFF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ちょっと寄り道</a:t>
            </a:r>
            <a:r>
              <a:rPr lang="ja-JP" altLang="en-US" sz="2400" dirty="0">
                <a:solidFill>
                  <a:srgbClr val="FFFFFF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２</a:t>
            </a:r>
            <a:r>
              <a:rPr lang="ja-JP" altLang="en-US" sz="2400" dirty="0" smtClean="0">
                <a:solidFill>
                  <a:srgbClr val="FFFFFF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 </a:t>
            </a:r>
            <a:r>
              <a:rPr lang="en-US" altLang="ja-JP" sz="2400" dirty="0" smtClean="0">
                <a:solidFill>
                  <a:srgbClr val="FFFFFF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– </a:t>
            </a:r>
            <a:r>
              <a:rPr lang="en-US" altLang="ja-JP" sz="2400" dirty="0" err="1">
                <a:solidFill>
                  <a:srgbClr val="FFFFFF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CustomPreview</a:t>
            </a:r>
            <a:endParaRPr sz="2400" dirty="0">
              <a:solidFill>
                <a:srgbClr val="FFFFFF"/>
              </a:solidFill>
              <a:latin typeface="源真ゴシック Regular" panose="020B0302020203020207" pitchFamily="50" charset="-128"/>
              <a:ea typeface="源真ゴシック Regular" panose="020B0302020203020207" pitchFamily="50" charset="-128"/>
              <a:cs typeface="源真ゴシック Regular" panose="020B0302020203020207" pitchFamily="50" charset="-128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7957" y="628214"/>
            <a:ext cx="8626710" cy="4235595"/>
          </a:xfrm>
        </p:spPr>
        <p:txBody>
          <a:bodyPr/>
          <a:lstStyle/>
          <a:p>
            <a:endParaRPr lang="en-US" altLang="ja-JP" sz="2000" dirty="0" smtClean="0">
              <a:solidFill>
                <a:schemeClr val="bg1"/>
              </a:solidFill>
              <a:latin typeface="源真ゴシック Regular" panose="020B0302020203020207" pitchFamily="50" charset="-128"/>
              <a:ea typeface="源真ゴシック Regular" panose="020B0302020203020207" pitchFamily="50" charset="-128"/>
              <a:cs typeface="源真ゴシック Regular" panose="020B0302020203020207" pitchFamily="50" charset="-128"/>
            </a:endParaRPr>
          </a:p>
          <a:p>
            <a:r>
              <a:rPr lang="ja-JP" altLang="en-US" sz="2000" dirty="0" smtClean="0">
                <a:solidFill>
                  <a:schemeClr val="bg1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作</a:t>
            </a:r>
            <a:r>
              <a:rPr lang="ja-JP" altLang="en-US" sz="2000" dirty="0">
                <a:solidFill>
                  <a:schemeClr val="bg1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成したカスタムプレビューそ</a:t>
            </a:r>
            <a:r>
              <a:rPr lang="ja-JP" altLang="en-US" sz="2000" dirty="0" smtClean="0">
                <a:solidFill>
                  <a:schemeClr val="bg1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の２</a:t>
            </a:r>
            <a:endParaRPr lang="en-US" altLang="ja-JP" sz="2000" dirty="0">
              <a:solidFill>
                <a:schemeClr val="bg1"/>
              </a:solidFill>
              <a:latin typeface="源真ゴシック Regular" panose="020B0302020203020207" pitchFamily="50" charset="-128"/>
              <a:ea typeface="源真ゴシック Regular" panose="020B0302020203020207" pitchFamily="50" charset="-128"/>
              <a:cs typeface="源真ゴシック Regular" panose="020B0302020203020207" pitchFamily="50" charset="-128"/>
            </a:endParaRPr>
          </a:p>
        </p:txBody>
      </p:sp>
      <p:pic>
        <p:nvPicPr>
          <p:cNvPr id="6" name="Picture 5" descr="unity-logo-cut-bottom-red-rgb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8496" y="0"/>
            <a:ext cx="1954144" cy="243622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861" y="1297829"/>
            <a:ext cx="2211645" cy="3724598"/>
          </a:xfrm>
          <a:prstGeom prst="rect">
            <a:avLst/>
          </a:prstGeom>
        </p:spPr>
      </p:pic>
      <p:grpSp>
        <p:nvGrpSpPr>
          <p:cNvPr id="21" name="Group 20"/>
          <p:cNvGrpSpPr/>
          <p:nvPr/>
        </p:nvGrpSpPr>
        <p:grpSpPr>
          <a:xfrm>
            <a:off x="347957" y="2141923"/>
            <a:ext cx="4823501" cy="419423"/>
            <a:chOff x="3984977" y="1071577"/>
            <a:chExt cx="5368438" cy="838846"/>
          </a:xfrm>
        </p:grpSpPr>
        <p:sp>
          <p:nvSpPr>
            <p:cNvPr id="22" name="Rectangular Callout 21"/>
            <p:cNvSpPr/>
            <p:nvPr/>
          </p:nvSpPr>
          <p:spPr>
            <a:xfrm>
              <a:off x="3984977" y="1071577"/>
              <a:ext cx="5368438" cy="838846"/>
            </a:xfrm>
            <a:prstGeom prst="wedgeRectCallout">
              <a:avLst>
                <a:gd name="adj1" fmla="val 71883"/>
                <a:gd name="adj2" fmla="val 66552"/>
              </a:avLst>
            </a:prstGeom>
            <a:solidFill>
              <a:srgbClr val="FFFFFF"/>
            </a:solidFill>
            <a:ln w="25400" cap="flat">
              <a:solidFill>
                <a:srgbClr val="4F81BD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ja-JP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4102680" y="1121670"/>
              <a:ext cx="4455687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ja-JP" altLang="en-US" dirty="0">
                  <a:solidFill>
                    <a:srgbClr val="000000"/>
                  </a:solidFill>
                  <a:latin typeface="源真ゴシックP Regular" panose="020B0302020203020207" pitchFamily="50" charset="-128"/>
                  <a:ea typeface="源真ゴシックP Regular" panose="020B0302020203020207" pitchFamily="50" charset="-128"/>
                  <a:cs typeface="源真ゴシックP Regular" panose="020B0302020203020207" pitchFamily="50" charset="-128"/>
                </a:rPr>
                <a:t>登録されてい</a:t>
              </a:r>
              <a:r>
                <a:rPr lang="ja-JP" altLang="en-US" dirty="0" smtClean="0">
                  <a:solidFill>
                    <a:srgbClr val="000000"/>
                  </a:solidFill>
                  <a:latin typeface="源真ゴシックP Regular" panose="020B0302020203020207" pitchFamily="50" charset="-128"/>
                  <a:ea typeface="源真ゴシックP Regular" panose="020B0302020203020207" pitchFamily="50" charset="-128"/>
                  <a:cs typeface="源真ゴシックP Regular" panose="020B0302020203020207" pitchFamily="50" charset="-128"/>
                </a:rPr>
                <a:t>るスプライトをアニメーション再生</a:t>
              </a:r>
              <a:endParaRPr kumimoji="0" lang="en-US" altLang="ja-JP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  <a:sym typeface="Century Gothic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225326" y="3440499"/>
            <a:ext cx="5687520" cy="838846"/>
            <a:chOff x="3984977" y="1071577"/>
            <a:chExt cx="5392607" cy="838846"/>
          </a:xfrm>
        </p:grpSpPr>
        <p:sp>
          <p:nvSpPr>
            <p:cNvPr id="10" name="Rectangular Callout 9"/>
            <p:cNvSpPr/>
            <p:nvPr/>
          </p:nvSpPr>
          <p:spPr>
            <a:xfrm>
              <a:off x="3984977" y="1071577"/>
              <a:ext cx="5368438" cy="838846"/>
            </a:xfrm>
            <a:prstGeom prst="wedgeRectCallout">
              <a:avLst>
                <a:gd name="adj1" fmla="val 53901"/>
                <a:gd name="adj2" fmla="val -73379"/>
              </a:avLst>
            </a:prstGeom>
            <a:solidFill>
              <a:srgbClr val="FFFFFF"/>
            </a:solidFill>
            <a:ln w="25400" cap="flat">
              <a:solidFill>
                <a:srgbClr val="4F81BD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ja-JP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102680" y="1121670"/>
              <a:ext cx="5274904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ja-JP" dirty="0" err="1" smtClean="0">
                  <a:solidFill>
                    <a:srgbClr val="000000"/>
                  </a:solidFill>
                  <a:latin typeface="源真ゴシックP Regular" panose="020B0302020203020207" pitchFamily="50" charset="-128"/>
                  <a:ea typeface="源真ゴシックP Regular" panose="020B0302020203020207" pitchFamily="50" charset="-128"/>
                  <a:cs typeface="源真ゴシックP Regular" panose="020B0302020203020207" pitchFamily="50" charset="-128"/>
                </a:rPr>
                <a:t>UnityEditor.TimeControl</a:t>
              </a:r>
              <a:r>
                <a:rPr lang="en-US" altLang="ja-JP" dirty="0" smtClean="0">
                  <a:solidFill>
                    <a:srgbClr val="000000"/>
                  </a:solidFill>
                  <a:latin typeface="源真ゴシックP Regular" panose="020B0302020203020207" pitchFamily="50" charset="-128"/>
                  <a:ea typeface="源真ゴシックP Regular" panose="020B0302020203020207" pitchFamily="50" charset="-128"/>
                  <a:cs typeface="源真ゴシックP Regular" panose="020B0302020203020207" pitchFamily="50" charset="-128"/>
                </a:rPr>
                <a:t> </a:t>
              </a:r>
              <a:r>
                <a:rPr lang="ja-JP" altLang="en-US" dirty="0" smtClean="0">
                  <a:solidFill>
                    <a:srgbClr val="000000"/>
                  </a:solidFill>
                  <a:latin typeface="源真ゴシックP Regular" panose="020B0302020203020207" pitchFamily="50" charset="-128"/>
                  <a:ea typeface="源真ゴシックP Regular" panose="020B0302020203020207" pitchFamily="50" charset="-128"/>
                  <a:cs typeface="源真ゴシックP Regular" panose="020B0302020203020207" pitchFamily="50" charset="-128"/>
                </a:rPr>
                <a:t>を参考にすると幸せになるよ</a:t>
              </a:r>
              <a:endParaRPr kumimoji="0" lang="en-US" altLang="ja-JP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  <a:sym typeface="Century Gothic"/>
              </a:endParaRPr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4215383" y="1492539"/>
              <a:ext cx="4552574" cy="307775"/>
              <a:chOff x="4215383" y="1497444"/>
              <a:chExt cx="4552574" cy="307775"/>
            </a:xfrm>
          </p:grpSpPr>
          <p:sp>
            <p:nvSpPr>
              <p:cNvPr id="13" name="TextBox 12"/>
              <p:cNvSpPr txBox="1"/>
              <p:nvPr/>
            </p:nvSpPr>
            <p:spPr>
              <a:xfrm>
                <a:off x="4254514" y="1497444"/>
                <a:ext cx="4513443" cy="30777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9" tIns="45719" rIns="45719" bIns="45719" numCol="1" spcCol="38100" rtlCol="0" anchor="t">
                <a:spAutoFit/>
              </a:bodyPr>
              <a:lstStyle/>
              <a:p>
                <a:r>
                  <a:rPr lang="ja-JP" altLang="en-US" sz="1400" dirty="0" smtClean="0">
                    <a:latin typeface="源真ゴシック Regular" panose="020B0302020203020207" pitchFamily="50" charset="-128"/>
                    <a:ea typeface="源真ゴシック Regular" panose="020B0302020203020207" pitchFamily="50" charset="-128"/>
                    <a:cs typeface="源真ゴシック Regular" panose="020B0302020203020207" pitchFamily="50" charset="-128"/>
                  </a:rPr>
                  <a:t>プライベートなのでデコンパイルしなきゃいけないけど！</a:t>
                </a:r>
                <a:endParaRPr lang="ja-JP" altLang="en-US" sz="1400" dirty="0">
                  <a:latin typeface="源真ゴシック Regular" panose="020B0302020203020207" pitchFamily="50" charset="-128"/>
                  <a:ea typeface="源真ゴシック Regular" panose="020B0302020203020207" pitchFamily="50" charset="-128"/>
                  <a:cs typeface="源真ゴシック Regular" panose="020B0302020203020207" pitchFamily="50" charset="-128"/>
                </a:endParaRPr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4215383" y="1519676"/>
                <a:ext cx="45719" cy="255004"/>
              </a:xfrm>
              <a:prstGeom prst="rect">
                <a:avLst/>
              </a:prstGeom>
              <a:solidFill>
                <a:schemeClr val="tx2"/>
              </a:solidFill>
              <a:ln w="25400" cap="flat">
                <a:noFill/>
                <a:prstDash val="solid"/>
                <a:bevel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1210101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C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/>
          </p:cNvSpPr>
          <p:nvPr>
            <p:ph type="title"/>
          </p:nvPr>
        </p:nvSpPr>
        <p:spPr>
          <a:xfrm>
            <a:off x="347957" y="192970"/>
            <a:ext cx="8229600" cy="429303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altLang="ja-JP" sz="2400" dirty="0">
                <a:solidFill>
                  <a:srgbClr val="FFFFFF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Sprite </a:t>
            </a:r>
            <a:r>
              <a:rPr lang="ja-JP" altLang="en-US" sz="2400" dirty="0">
                <a:solidFill>
                  <a:srgbClr val="FFFFFF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アニメーションの作成 </a:t>
            </a:r>
            <a:r>
              <a:rPr lang="en-US" altLang="ja-JP" sz="2400" dirty="0">
                <a:solidFill>
                  <a:srgbClr val="FFFFFF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- Unity 5</a:t>
            </a:r>
            <a:endParaRPr sz="2400" dirty="0">
              <a:solidFill>
                <a:srgbClr val="FFFFFF"/>
              </a:solidFill>
              <a:latin typeface="源真ゴシック Regular" panose="020B0302020203020207" pitchFamily="50" charset="-128"/>
              <a:ea typeface="源真ゴシック Regular" panose="020B0302020203020207" pitchFamily="50" charset="-128"/>
              <a:cs typeface="源真ゴシック Regular" panose="020B0302020203020207" pitchFamily="50" charset="-128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7957" y="628214"/>
            <a:ext cx="8626710" cy="4235595"/>
          </a:xfrm>
        </p:spPr>
        <p:txBody>
          <a:bodyPr/>
          <a:lstStyle/>
          <a:p>
            <a:endParaRPr lang="en-US" altLang="ja-JP" sz="2000" dirty="0">
              <a:solidFill>
                <a:schemeClr val="bg1"/>
              </a:solidFill>
              <a:latin typeface="源真ゴシック Regular" panose="020B0302020203020207" pitchFamily="50" charset="-128"/>
              <a:ea typeface="源真ゴシック Regular" panose="020B0302020203020207" pitchFamily="50" charset="-128"/>
              <a:cs typeface="源真ゴシック Regular" panose="020B0302020203020207" pitchFamily="50" charset="-128"/>
            </a:endParaRPr>
          </a:p>
          <a:p>
            <a:r>
              <a:rPr lang="ja-JP" altLang="en-US" sz="2000" dirty="0" smtClean="0">
                <a:solidFill>
                  <a:schemeClr val="bg1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まとめ</a:t>
            </a:r>
            <a:endParaRPr lang="en-US" altLang="ja-JP" sz="2000" dirty="0">
              <a:solidFill>
                <a:schemeClr val="bg1"/>
              </a:solidFill>
              <a:latin typeface="源真ゴシック Regular" panose="020B0302020203020207" pitchFamily="50" charset="-128"/>
              <a:ea typeface="源真ゴシック Regular" panose="020B0302020203020207" pitchFamily="50" charset="-128"/>
              <a:cs typeface="源真ゴシック Regular" panose="020B0302020203020207" pitchFamily="50" charset="-128"/>
            </a:endParaRPr>
          </a:p>
          <a:p>
            <a:endParaRPr lang="en-US" altLang="ja-JP" sz="2000" dirty="0">
              <a:solidFill>
                <a:schemeClr val="bg1"/>
              </a:solidFill>
              <a:latin typeface="源真ゴシック Regular" panose="020B0302020203020207" pitchFamily="50" charset="-128"/>
              <a:ea typeface="源真ゴシック Regular" panose="020B0302020203020207" pitchFamily="50" charset="-128"/>
              <a:cs typeface="源真ゴシック Regular" panose="020B0302020203020207" pitchFamily="50" charset="-128"/>
            </a:endParaRPr>
          </a:p>
          <a:p>
            <a:endParaRPr lang="en-US" altLang="ja-JP" sz="2000" dirty="0">
              <a:solidFill>
                <a:schemeClr val="bg1"/>
              </a:solidFill>
              <a:latin typeface="源真ゴシック Regular" panose="020B0302020203020207" pitchFamily="50" charset="-128"/>
              <a:ea typeface="源真ゴシック Regular" panose="020B0302020203020207" pitchFamily="50" charset="-128"/>
              <a:cs typeface="源真ゴシック Regular" panose="020B0302020203020207" pitchFamily="50" charset="-128"/>
            </a:endParaRPr>
          </a:p>
        </p:txBody>
      </p:sp>
      <p:pic>
        <p:nvPicPr>
          <p:cNvPr id="6" name="Picture 5" descr="unity-logo-cut-bottom-red-rgb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8496" y="0"/>
            <a:ext cx="1954144" cy="2436224"/>
          </a:xfrm>
          <a:prstGeom prst="rect">
            <a:avLst/>
          </a:prstGeom>
        </p:spPr>
      </p:pic>
      <p:grpSp>
        <p:nvGrpSpPr>
          <p:cNvPr id="21" name="Group 20"/>
          <p:cNvGrpSpPr/>
          <p:nvPr/>
        </p:nvGrpSpPr>
        <p:grpSpPr>
          <a:xfrm>
            <a:off x="386375" y="1805538"/>
            <a:ext cx="4823501" cy="419423"/>
            <a:chOff x="3984977" y="1071577"/>
            <a:chExt cx="5368438" cy="838846"/>
          </a:xfrm>
        </p:grpSpPr>
        <p:sp>
          <p:nvSpPr>
            <p:cNvPr id="22" name="Rectangular Callout 21"/>
            <p:cNvSpPr/>
            <p:nvPr/>
          </p:nvSpPr>
          <p:spPr>
            <a:xfrm>
              <a:off x="3984977" y="1071577"/>
              <a:ext cx="5368438" cy="838846"/>
            </a:xfrm>
            <a:prstGeom prst="wedgeRectCallout">
              <a:avLst>
                <a:gd name="adj1" fmla="val 46836"/>
                <a:gd name="adj2" fmla="val 24757"/>
              </a:avLst>
            </a:prstGeom>
            <a:solidFill>
              <a:srgbClr val="FFFFFF"/>
            </a:solidFill>
            <a:ln w="25400" cap="flat">
              <a:solidFill>
                <a:srgbClr val="4F81BD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ja-JP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4102680" y="1121671"/>
              <a:ext cx="4282915" cy="7386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ja-JP" sz="18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源真ゴシックP Regular" panose="020B0302020203020207" pitchFamily="50" charset="-128"/>
                  <a:ea typeface="源真ゴシックP Regular" panose="020B0302020203020207" pitchFamily="50" charset="-128"/>
                  <a:cs typeface="源真ゴシックP Regular" panose="020B0302020203020207" pitchFamily="50" charset="-128"/>
                  <a:sym typeface="Century Gothic"/>
                </a:rPr>
                <a:t>Sprite</a:t>
              </a:r>
              <a:r>
                <a:rPr kumimoji="0" lang="ja-JP" altLang="en-US" sz="18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源真ゴシックP Regular" panose="020B0302020203020207" pitchFamily="50" charset="-128"/>
                  <a:ea typeface="源真ゴシックP Regular" panose="020B0302020203020207" pitchFamily="50" charset="-128"/>
                  <a:cs typeface="源真ゴシックP Regular" panose="020B0302020203020207" pitchFamily="50" charset="-128"/>
                  <a:sym typeface="Century Gothic"/>
                </a:rPr>
                <a:t>選択して</a:t>
              </a:r>
              <a:r>
                <a:rPr lang="ja-JP" altLang="en-US" dirty="0" smtClean="0">
                  <a:solidFill>
                    <a:srgbClr val="000000"/>
                  </a:solidFill>
                  <a:latin typeface="源真ゴシックP Regular" panose="020B0302020203020207" pitchFamily="50" charset="-128"/>
                  <a:ea typeface="源真ゴシックP Regular" panose="020B0302020203020207" pitchFamily="50" charset="-128"/>
                  <a:cs typeface="源真ゴシックP Regular" panose="020B0302020203020207" pitchFamily="50" charset="-128"/>
                </a:rPr>
                <a:t>「</a:t>
              </a:r>
              <a:r>
                <a:rPr lang="en-US" altLang="ja-JP" dirty="0" smtClean="0">
                  <a:solidFill>
                    <a:srgbClr val="000000"/>
                  </a:solidFill>
                  <a:latin typeface="源真ゴシックP Regular" panose="020B0302020203020207" pitchFamily="50" charset="-128"/>
                  <a:ea typeface="源真ゴシックP Regular" panose="020B0302020203020207" pitchFamily="50" charset="-128"/>
                  <a:cs typeface="源真ゴシックP Regular" panose="020B0302020203020207" pitchFamily="50" charset="-128"/>
                </a:rPr>
                <a:t>Create / Animation</a:t>
              </a:r>
              <a:r>
                <a:rPr lang="ja-JP" altLang="en-US" dirty="0" smtClean="0">
                  <a:solidFill>
                    <a:srgbClr val="000000"/>
                  </a:solidFill>
                  <a:latin typeface="源真ゴシックP Regular" panose="020B0302020203020207" pitchFamily="50" charset="-128"/>
                  <a:ea typeface="源真ゴシックP Regular" panose="020B0302020203020207" pitchFamily="50" charset="-128"/>
                  <a:cs typeface="源真ゴシックP Regular" panose="020B0302020203020207" pitchFamily="50" charset="-128"/>
                </a:rPr>
                <a:t>」</a:t>
              </a:r>
              <a:endParaRPr kumimoji="0" lang="en-US" altLang="ja-JP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  <a:sym typeface="Century Gothic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386374" y="2643462"/>
            <a:ext cx="4823502" cy="796343"/>
            <a:chOff x="3984977" y="1071577"/>
            <a:chExt cx="5368438" cy="838846"/>
          </a:xfrm>
        </p:grpSpPr>
        <p:sp>
          <p:nvSpPr>
            <p:cNvPr id="11" name="Rectangular Callout 10"/>
            <p:cNvSpPr/>
            <p:nvPr/>
          </p:nvSpPr>
          <p:spPr>
            <a:xfrm>
              <a:off x="3984977" y="1071577"/>
              <a:ext cx="5368438" cy="838846"/>
            </a:xfrm>
            <a:prstGeom prst="wedgeRectCallout">
              <a:avLst>
                <a:gd name="adj1" fmla="val 46836"/>
                <a:gd name="adj2" fmla="val 24757"/>
              </a:avLst>
            </a:prstGeom>
            <a:solidFill>
              <a:srgbClr val="FFFFFF"/>
            </a:solidFill>
            <a:ln w="25400" cap="flat">
              <a:solidFill>
                <a:srgbClr val="4F81BD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ja-JP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102680" y="1121671"/>
              <a:ext cx="5031192" cy="68082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ja-JP" altLang="en-US" sz="18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源真ゴシックP Regular" panose="020B0302020203020207" pitchFamily="50" charset="-128"/>
                  <a:ea typeface="源真ゴシックP Regular" panose="020B0302020203020207" pitchFamily="50" charset="-128"/>
                  <a:cs typeface="源真ゴシックP Regular" panose="020B0302020203020207" pitchFamily="50" charset="-128"/>
                  <a:sym typeface="Century Gothic"/>
                </a:rPr>
                <a:t>プレビューで登録されているスプライトの一覧を表示</a:t>
              </a:r>
              <a:endParaRPr kumimoji="0" lang="en-US" altLang="ja-JP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  <a:sym typeface="Century Gothic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386375" y="3753636"/>
            <a:ext cx="4823502" cy="416886"/>
            <a:chOff x="3984977" y="1071577"/>
            <a:chExt cx="5368438" cy="838846"/>
          </a:xfrm>
        </p:grpSpPr>
        <p:sp>
          <p:nvSpPr>
            <p:cNvPr id="14" name="Rectangular Callout 13"/>
            <p:cNvSpPr/>
            <p:nvPr/>
          </p:nvSpPr>
          <p:spPr>
            <a:xfrm>
              <a:off x="3984977" y="1071577"/>
              <a:ext cx="5368438" cy="838846"/>
            </a:xfrm>
            <a:prstGeom prst="wedgeRectCallout">
              <a:avLst>
                <a:gd name="adj1" fmla="val 46836"/>
                <a:gd name="adj2" fmla="val 24757"/>
              </a:avLst>
            </a:prstGeom>
            <a:solidFill>
              <a:srgbClr val="FFFFFF"/>
            </a:solidFill>
            <a:ln w="25400" cap="flat">
              <a:solidFill>
                <a:srgbClr val="4F81BD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ja-JP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102680" y="1121671"/>
              <a:ext cx="5031192" cy="38904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ja-JP" altLang="en-US" sz="18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源真ゴシックP Regular" panose="020B0302020203020207" pitchFamily="50" charset="-128"/>
                  <a:ea typeface="源真ゴシックP Regular" panose="020B0302020203020207" pitchFamily="50" charset="-128"/>
                  <a:cs typeface="源真ゴシックP Regular" panose="020B0302020203020207" pitchFamily="50" charset="-128"/>
                  <a:sym typeface="Century Gothic"/>
                </a:rPr>
                <a:t>スプライトアニメーションを再生</a:t>
              </a:r>
              <a:endParaRPr kumimoji="0" lang="en-US" altLang="ja-JP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  <a:sym typeface="Century Gothic"/>
              </a:endParaRPr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9046" y="815243"/>
            <a:ext cx="3671376" cy="4193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49906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C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/>
          </p:cNvSpPr>
          <p:nvPr>
            <p:ph type="title"/>
          </p:nvPr>
        </p:nvSpPr>
        <p:spPr>
          <a:xfrm>
            <a:off x="347957" y="192970"/>
            <a:ext cx="8229600" cy="429303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altLang="ja-JP" sz="2400" dirty="0" smtClean="0">
                <a:solidFill>
                  <a:srgbClr val="FFFFFF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Sprite </a:t>
            </a:r>
            <a:r>
              <a:rPr lang="ja-JP" altLang="en-US" sz="2400" dirty="0" smtClean="0">
                <a:solidFill>
                  <a:srgbClr val="FFFFFF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アニメーションをスクリプトで作成する</a:t>
            </a:r>
            <a:endParaRPr sz="2400" dirty="0">
              <a:solidFill>
                <a:srgbClr val="FFFFFF"/>
              </a:solidFill>
              <a:latin typeface="源真ゴシック Regular" panose="020B0302020203020207" pitchFamily="50" charset="-128"/>
              <a:ea typeface="源真ゴシック Regular" panose="020B0302020203020207" pitchFamily="50" charset="-128"/>
              <a:cs typeface="源真ゴシック Regular" panose="020B0302020203020207" pitchFamily="50" charset="-128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7957" y="628214"/>
            <a:ext cx="8626710" cy="4235595"/>
          </a:xfrm>
        </p:spPr>
        <p:txBody>
          <a:bodyPr/>
          <a:lstStyle/>
          <a:p>
            <a:endParaRPr lang="en-US" altLang="ja-JP" sz="2000" dirty="0" smtClean="0">
              <a:solidFill>
                <a:schemeClr val="bg1"/>
              </a:solidFill>
              <a:latin typeface="源真ゴシック Regular" panose="020B0302020203020207" pitchFamily="50" charset="-128"/>
              <a:ea typeface="源真ゴシック Regular" panose="020B0302020203020207" pitchFamily="50" charset="-128"/>
              <a:cs typeface="源真ゴシック Regular" panose="020B0302020203020207" pitchFamily="50" charset="-128"/>
            </a:endParaRPr>
          </a:p>
          <a:p>
            <a:r>
              <a:rPr lang="ja-JP" altLang="en-US" sz="2000" dirty="0" smtClean="0">
                <a:solidFill>
                  <a:schemeClr val="bg1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作り方は </a:t>
            </a:r>
            <a:r>
              <a:rPr lang="en-US" altLang="ja-JP" sz="2000" dirty="0" smtClean="0">
                <a:solidFill>
                  <a:schemeClr val="bg1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Unity 4 </a:t>
            </a:r>
            <a:r>
              <a:rPr lang="ja-JP" altLang="en-US" sz="2000" dirty="0" smtClean="0">
                <a:solidFill>
                  <a:schemeClr val="bg1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と </a:t>
            </a:r>
            <a:r>
              <a:rPr lang="en-US" altLang="ja-JP" sz="2000" dirty="0" smtClean="0">
                <a:solidFill>
                  <a:schemeClr val="bg1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5 </a:t>
            </a:r>
            <a:r>
              <a:rPr lang="ja-JP" altLang="en-US" sz="2000" dirty="0" smtClean="0">
                <a:solidFill>
                  <a:schemeClr val="bg1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で変わりません</a:t>
            </a:r>
            <a:endParaRPr lang="en-US" altLang="ja-JP" sz="2000" dirty="0" smtClean="0">
              <a:solidFill>
                <a:schemeClr val="bg1"/>
              </a:solidFill>
              <a:latin typeface="源真ゴシック Regular" panose="020B0302020203020207" pitchFamily="50" charset="-128"/>
              <a:ea typeface="源真ゴシック Regular" panose="020B0302020203020207" pitchFamily="50" charset="-128"/>
              <a:cs typeface="源真ゴシック Regular" panose="020B0302020203020207" pitchFamily="50" charset="-128"/>
            </a:endParaRPr>
          </a:p>
          <a:p>
            <a:r>
              <a:rPr lang="en-US" altLang="ja-JP" sz="2000" dirty="0">
                <a:solidFill>
                  <a:schemeClr val="bg1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	</a:t>
            </a:r>
            <a:endParaRPr lang="en-US" altLang="ja-JP" sz="2000" dirty="0" smtClean="0">
              <a:solidFill>
                <a:schemeClr val="bg1"/>
              </a:solidFill>
              <a:latin typeface="源真ゴシック Regular" panose="020B0302020203020207" pitchFamily="50" charset="-128"/>
              <a:ea typeface="源真ゴシック Regular" panose="020B0302020203020207" pitchFamily="50" charset="-128"/>
              <a:cs typeface="源真ゴシック Regular" panose="020B0302020203020207" pitchFamily="50" charset="-128"/>
            </a:endParaRPr>
          </a:p>
          <a:p>
            <a:r>
              <a:rPr lang="en-US" altLang="ja-JP" sz="2000" dirty="0">
                <a:solidFill>
                  <a:schemeClr val="bg1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	</a:t>
            </a:r>
            <a:r>
              <a:rPr lang="ja-JP" altLang="en-US" sz="2000" dirty="0" smtClean="0">
                <a:solidFill>
                  <a:schemeClr val="bg1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覚えておくべきなのはこの</a:t>
            </a:r>
            <a:r>
              <a:rPr lang="ja-JP" altLang="en-US" sz="2000" dirty="0">
                <a:solidFill>
                  <a:schemeClr val="bg1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３</a:t>
            </a:r>
            <a:r>
              <a:rPr lang="ja-JP" altLang="en-US" sz="2000" dirty="0" smtClean="0">
                <a:solidFill>
                  <a:schemeClr val="bg1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つ</a:t>
            </a:r>
            <a:endParaRPr lang="en-US" altLang="ja-JP" sz="2000" dirty="0" smtClean="0">
              <a:solidFill>
                <a:schemeClr val="bg1"/>
              </a:solidFill>
              <a:latin typeface="源真ゴシック Regular" panose="020B0302020203020207" pitchFamily="50" charset="-128"/>
              <a:ea typeface="源真ゴシック Regular" panose="020B0302020203020207" pitchFamily="50" charset="-128"/>
              <a:cs typeface="源真ゴシック Regular" panose="020B0302020203020207" pitchFamily="50" charset="-128"/>
            </a:endParaRPr>
          </a:p>
          <a:p>
            <a:r>
              <a:rPr lang="en-US" altLang="ja-JP" sz="2000" dirty="0">
                <a:solidFill>
                  <a:schemeClr val="bg1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	</a:t>
            </a:r>
            <a:endParaRPr lang="en-US" altLang="ja-JP" sz="2000" dirty="0" smtClean="0">
              <a:solidFill>
                <a:schemeClr val="bg1"/>
              </a:solidFill>
              <a:latin typeface="源真ゴシック Regular" panose="020B0302020203020207" pitchFamily="50" charset="-128"/>
              <a:ea typeface="源真ゴシック Regular" panose="020B0302020203020207" pitchFamily="50" charset="-128"/>
              <a:cs typeface="源真ゴシック Regular" panose="020B0302020203020207" pitchFamily="50" charset="-128"/>
            </a:endParaRPr>
          </a:p>
          <a:p>
            <a:r>
              <a:rPr lang="en-US" altLang="ja-JP" sz="2000" dirty="0">
                <a:solidFill>
                  <a:schemeClr val="bg1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	</a:t>
            </a:r>
            <a:r>
              <a:rPr lang="en-US" altLang="ja-JP" sz="2000" dirty="0" smtClean="0">
                <a:solidFill>
                  <a:schemeClr val="bg1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	</a:t>
            </a:r>
            <a:r>
              <a:rPr lang="en-US" altLang="ja-JP" sz="2000" dirty="0" err="1" smtClean="0">
                <a:solidFill>
                  <a:schemeClr val="bg1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ObjectReferenceKeyframe</a:t>
            </a:r>
            <a:endParaRPr lang="en-US" altLang="ja-JP" sz="2000" dirty="0" smtClean="0">
              <a:solidFill>
                <a:schemeClr val="bg1"/>
              </a:solidFill>
              <a:latin typeface="源真ゴシック Regular" panose="020B0302020203020207" pitchFamily="50" charset="-128"/>
              <a:ea typeface="源真ゴシック Regular" panose="020B0302020203020207" pitchFamily="50" charset="-128"/>
              <a:cs typeface="源真ゴシック Regular" panose="020B0302020203020207" pitchFamily="50" charset="-128"/>
            </a:endParaRPr>
          </a:p>
          <a:p>
            <a:endParaRPr lang="en-US" altLang="ja-JP" sz="2000" dirty="0" smtClean="0">
              <a:solidFill>
                <a:schemeClr val="bg1"/>
              </a:solidFill>
              <a:latin typeface="源真ゴシック Regular" panose="020B0302020203020207" pitchFamily="50" charset="-128"/>
              <a:ea typeface="源真ゴシック Regular" panose="020B0302020203020207" pitchFamily="50" charset="-128"/>
              <a:cs typeface="源真ゴシック Regular" panose="020B0302020203020207" pitchFamily="50" charset="-128"/>
            </a:endParaRPr>
          </a:p>
          <a:p>
            <a:r>
              <a:rPr lang="en-US" altLang="ja-JP" sz="2000" dirty="0" smtClean="0">
                <a:solidFill>
                  <a:schemeClr val="bg1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		</a:t>
            </a:r>
            <a:r>
              <a:rPr lang="en-US" altLang="ja-JP" sz="2000" dirty="0" err="1" smtClean="0">
                <a:solidFill>
                  <a:schemeClr val="bg1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EditorCurveBinding</a:t>
            </a:r>
            <a:endParaRPr lang="en-US" altLang="ja-JP" sz="2000" dirty="0" smtClean="0">
              <a:solidFill>
                <a:schemeClr val="bg1"/>
              </a:solidFill>
              <a:latin typeface="源真ゴシック Regular" panose="020B0302020203020207" pitchFamily="50" charset="-128"/>
              <a:ea typeface="源真ゴシック Regular" panose="020B0302020203020207" pitchFamily="50" charset="-128"/>
              <a:cs typeface="源真ゴシック Regular" panose="020B0302020203020207" pitchFamily="50" charset="-128"/>
            </a:endParaRPr>
          </a:p>
          <a:p>
            <a:endParaRPr lang="en-US" altLang="ja-JP" sz="2000" dirty="0">
              <a:solidFill>
                <a:schemeClr val="bg1"/>
              </a:solidFill>
              <a:latin typeface="源真ゴシック Regular" panose="020B0302020203020207" pitchFamily="50" charset="-128"/>
              <a:ea typeface="源真ゴシック Regular" panose="020B0302020203020207" pitchFamily="50" charset="-128"/>
              <a:cs typeface="源真ゴシック Regular" panose="020B0302020203020207" pitchFamily="50" charset="-128"/>
            </a:endParaRPr>
          </a:p>
          <a:p>
            <a:r>
              <a:rPr lang="en-US" altLang="ja-JP" sz="2000" dirty="0" smtClean="0">
                <a:solidFill>
                  <a:schemeClr val="bg1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		</a:t>
            </a:r>
            <a:r>
              <a:rPr lang="en-US" altLang="ja-JP" sz="2000" dirty="0" err="1" smtClean="0">
                <a:solidFill>
                  <a:schemeClr val="bg1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AnimationUtility.SetObjectReferenceCurve</a:t>
            </a:r>
            <a:endParaRPr lang="en-US" altLang="ja-JP" sz="2000" dirty="0">
              <a:solidFill>
                <a:schemeClr val="bg1"/>
              </a:solidFill>
              <a:latin typeface="源真ゴシック Regular" panose="020B0302020203020207" pitchFamily="50" charset="-128"/>
              <a:ea typeface="源真ゴシック Regular" panose="020B0302020203020207" pitchFamily="50" charset="-128"/>
              <a:cs typeface="源真ゴシック Regular" panose="020B0302020203020207" pitchFamily="50" charset="-128"/>
            </a:endParaRPr>
          </a:p>
          <a:p>
            <a:endParaRPr lang="en-US" altLang="ja-JP" sz="2000" dirty="0" smtClean="0">
              <a:solidFill>
                <a:schemeClr val="bg1"/>
              </a:solidFill>
              <a:latin typeface="源真ゴシック Regular" panose="020B0302020203020207" pitchFamily="50" charset="-128"/>
              <a:ea typeface="源真ゴシック Regular" panose="020B0302020203020207" pitchFamily="50" charset="-128"/>
              <a:cs typeface="源真ゴシック Regular" panose="020B0302020203020207" pitchFamily="50" charset="-128"/>
            </a:endParaRPr>
          </a:p>
        </p:txBody>
      </p:sp>
      <p:pic>
        <p:nvPicPr>
          <p:cNvPr id="6" name="Picture 5" descr="unity-logo-cut-bottom-red-rgb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8496" y="0"/>
            <a:ext cx="1954144" cy="2436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77172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C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/>
          </p:cNvSpPr>
          <p:nvPr>
            <p:ph type="title"/>
          </p:nvPr>
        </p:nvSpPr>
        <p:spPr>
          <a:xfrm>
            <a:off x="347957" y="192970"/>
            <a:ext cx="8229600" cy="429303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altLang="ja-JP" sz="2400" dirty="0">
                <a:solidFill>
                  <a:srgbClr val="FFFFFF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Sprite </a:t>
            </a:r>
            <a:r>
              <a:rPr lang="ja-JP" altLang="en-US" sz="2400" dirty="0">
                <a:solidFill>
                  <a:srgbClr val="FFFFFF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アニメーションをスクリプトで作成する</a:t>
            </a:r>
            <a:endParaRPr sz="2400" dirty="0">
              <a:solidFill>
                <a:srgbClr val="FFFFFF"/>
              </a:solidFill>
              <a:latin typeface="源真ゴシック Regular" panose="020B0302020203020207" pitchFamily="50" charset="-128"/>
              <a:ea typeface="源真ゴシック Regular" panose="020B0302020203020207" pitchFamily="50" charset="-128"/>
              <a:cs typeface="源真ゴシック Regular" panose="020B0302020203020207" pitchFamily="50" charset="-128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7957" y="628214"/>
            <a:ext cx="8626710" cy="4235595"/>
          </a:xfrm>
        </p:spPr>
        <p:txBody>
          <a:bodyPr/>
          <a:lstStyle/>
          <a:p>
            <a:endParaRPr lang="en-US" altLang="ja-JP" sz="2000" dirty="0" smtClean="0">
              <a:solidFill>
                <a:schemeClr val="bg1"/>
              </a:solidFill>
              <a:latin typeface="源真ゴシック Regular" panose="020B0302020203020207" pitchFamily="50" charset="-128"/>
              <a:ea typeface="源真ゴシック Regular" panose="020B0302020203020207" pitchFamily="50" charset="-128"/>
              <a:cs typeface="源真ゴシック Regular" panose="020B0302020203020207" pitchFamily="50" charset="-128"/>
            </a:endParaRPr>
          </a:p>
          <a:p>
            <a:r>
              <a:rPr lang="en-US" altLang="ja-JP" sz="2000" dirty="0" err="1" smtClean="0">
                <a:solidFill>
                  <a:schemeClr val="bg1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ObjectReferenceKeyframe</a:t>
            </a:r>
            <a:endParaRPr lang="en-US" altLang="ja-JP" sz="2000" dirty="0" smtClean="0">
              <a:solidFill>
                <a:schemeClr val="bg1"/>
              </a:solidFill>
              <a:latin typeface="源真ゴシック Regular" panose="020B0302020203020207" pitchFamily="50" charset="-128"/>
              <a:ea typeface="源真ゴシック Regular" panose="020B0302020203020207" pitchFamily="50" charset="-128"/>
              <a:cs typeface="源真ゴシック Regular" panose="020B0302020203020207" pitchFamily="50" charset="-128"/>
            </a:endParaRPr>
          </a:p>
        </p:txBody>
      </p:sp>
      <p:pic>
        <p:nvPicPr>
          <p:cNvPr id="6" name="Picture 5" descr="unity-logo-cut-bottom-red-rgb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8496" y="0"/>
            <a:ext cx="1954144" cy="2436224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664429" y="1476766"/>
            <a:ext cx="5149457" cy="838846"/>
            <a:chOff x="3984978" y="1071577"/>
            <a:chExt cx="4882445" cy="838846"/>
          </a:xfrm>
        </p:grpSpPr>
        <p:sp>
          <p:nvSpPr>
            <p:cNvPr id="7" name="Rectangular Callout 6"/>
            <p:cNvSpPr/>
            <p:nvPr/>
          </p:nvSpPr>
          <p:spPr>
            <a:xfrm>
              <a:off x="3984978" y="1071577"/>
              <a:ext cx="4882445" cy="838846"/>
            </a:xfrm>
            <a:prstGeom prst="wedgeRectCallout">
              <a:avLst>
                <a:gd name="adj1" fmla="val 41081"/>
                <a:gd name="adj2" fmla="val 34924"/>
              </a:avLst>
            </a:prstGeom>
            <a:solidFill>
              <a:srgbClr val="FFFFFF"/>
            </a:solidFill>
            <a:ln w="25400" cap="flat">
              <a:solidFill>
                <a:srgbClr val="4F81BD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ja-JP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102680" y="1121670"/>
              <a:ext cx="3064995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ja-JP" sz="1800" b="0" i="0" u="none" strike="noStrike" cap="none" spc="0" normalizeH="0" baseline="0" dirty="0" err="1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源真ゴシックP Regular" panose="020B0302020203020207" pitchFamily="50" charset="-128"/>
                  <a:ea typeface="源真ゴシックP Regular" panose="020B0302020203020207" pitchFamily="50" charset="-128"/>
                  <a:cs typeface="源真ゴシックP Regular" panose="020B0302020203020207" pitchFamily="50" charset="-128"/>
                  <a:sym typeface="Century Gothic"/>
                </a:rPr>
                <a:t>Keyframe</a:t>
              </a:r>
              <a:r>
                <a:rPr kumimoji="0" lang="ja-JP" altLang="en-US" sz="18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源真ゴシックP Regular" panose="020B0302020203020207" pitchFamily="50" charset="-128"/>
                  <a:ea typeface="源真ゴシックP Regular" panose="020B0302020203020207" pitchFamily="50" charset="-128"/>
                  <a:cs typeface="源真ゴシックP Regular" panose="020B0302020203020207" pitchFamily="50" charset="-128"/>
                  <a:sym typeface="Century Gothic"/>
                </a:rPr>
                <a:t>のオブジェクト参照版</a:t>
              </a:r>
              <a:endParaRPr kumimoji="0" lang="en-US" altLang="ja-JP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  <a:sym typeface="Century Gothic"/>
              </a:endParaRPr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4215383" y="1492539"/>
              <a:ext cx="3689281" cy="307775"/>
              <a:chOff x="4215383" y="1497444"/>
              <a:chExt cx="3689281" cy="307775"/>
            </a:xfrm>
          </p:grpSpPr>
          <p:sp>
            <p:nvSpPr>
              <p:cNvPr id="10" name="TextBox 9"/>
              <p:cNvSpPr txBox="1"/>
              <p:nvPr/>
            </p:nvSpPr>
            <p:spPr>
              <a:xfrm>
                <a:off x="4254514" y="1497444"/>
                <a:ext cx="3650150" cy="30777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9" tIns="45719" rIns="45719" bIns="45719" numCol="1" spcCol="38100" rtlCol="0" anchor="t">
                <a:spAutoFit/>
              </a:bodyPr>
              <a:lstStyle/>
              <a:p>
                <a:pPr algn="l" rtl="0" latinLnBrk="1" hangingPunct="0"/>
                <a:r>
                  <a:rPr lang="en-US" altLang="ja-JP" sz="1400" dirty="0" smtClean="0">
                    <a:solidFill>
                      <a:srgbClr val="000000"/>
                    </a:solidFill>
                    <a:latin typeface="源真ゴシックP Regular" panose="020B0302020203020207" pitchFamily="50" charset="-128"/>
                    <a:ea typeface="源真ゴシックP Regular" panose="020B0302020203020207" pitchFamily="50" charset="-128"/>
                    <a:cs typeface="源真ゴシックP Regular" panose="020B0302020203020207" pitchFamily="50" charset="-128"/>
                  </a:rPr>
                  <a:t>Float</a:t>
                </a:r>
                <a:r>
                  <a:rPr lang="ja-JP" altLang="en-US" sz="1400" dirty="0" smtClean="0">
                    <a:solidFill>
                      <a:srgbClr val="000000"/>
                    </a:solidFill>
                    <a:latin typeface="源真ゴシックP Regular" panose="020B0302020203020207" pitchFamily="50" charset="-128"/>
                    <a:ea typeface="源真ゴシックP Regular" panose="020B0302020203020207" pitchFamily="50" charset="-128"/>
                    <a:cs typeface="源真ゴシックP Regular" panose="020B0302020203020207" pitchFamily="50" charset="-128"/>
                  </a:rPr>
                  <a:t>値の代わりに</a:t>
                </a:r>
                <a:r>
                  <a:rPr lang="en-US" altLang="ja-JP" sz="1400" dirty="0" smtClean="0">
                    <a:solidFill>
                      <a:srgbClr val="000000"/>
                    </a:solidFill>
                    <a:latin typeface="源真ゴシックP Regular" panose="020B0302020203020207" pitchFamily="50" charset="-128"/>
                    <a:ea typeface="源真ゴシックP Regular" panose="020B0302020203020207" pitchFamily="50" charset="-128"/>
                    <a:cs typeface="源真ゴシックP Regular" panose="020B0302020203020207" pitchFamily="50" charset="-128"/>
                  </a:rPr>
                  <a:t>Object</a:t>
                </a:r>
                <a:r>
                  <a:rPr lang="ja-JP" altLang="en-US" sz="1400" dirty="0" smtClean="0">
                    <a:solidFill>
                      <a:srgbClr val="000000"/>
                    </a:solidFill>
                    <a:latin typeface="源真ゴシックP Regular" panose="020B0302020203020207" pitchFamily="50" charset="-128"/>
                    <a:ea typeface="源真ゴシックP Regular" panose="020B0302020203020207" pitchFamily="50" charset="-128"/>
                    <a:cs typeface="源真ゴシックP Regular" panose="020B0302020203020207" pitchFamily="50" charset="-128"/>
                  </a:rPr>
                  <a:t>を設定することができる</a:t>
                </a:r>
                <a:endParaRPr lang="en-US" altLang="ja-JP" sz="1400" dirty="0">
                  <a:solidFill>
                    <a:srgbClr val="000000"/>
                  </a:solidFill>
                  <a:latin typeface="源真ゴシックP Regular" panose="020B0302020203020207" pitchFamily="50" charset="-128"/>
                  <a:ea typeface="源真ゴシックP Regular" panose="020B0302020203020207" pitchFamily="50" charset="-128"/>
                  <a:cs typeface="源真ゴシックP Regular" panose="020B0302020203020207" pitchFamily="50" charset="-128"/>
                </a:endParaRPr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4215383" y="1519676"/>
                <a:ext cx="45719" cy="255004"/>
              </a:xfrm>
              <a:prstGeom prst="rect">
                <a:avLst/>
              </a:prstGeom>
              <a:solidFill>
                <a:schemeClr val="tx2"/>
              </a:solidFill>
              <a:ln w="25400" cap="flat">
                <a:noFill/>
                <a:prstDash val="solid"/>
                <a:bevel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464072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C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/>
          </p:cNvSpPr>
          <p:nvPr>
            <p:ph type="title"/>
          </p:nvPr>
        </p:nvSpPr>
        <p:spPr>
          <a:xfrm>
            <a:off x="347957" y="192970"/>
            <a:ext cx="8229600" cy="429303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altLang="ja-JP" sz="2400" dirty="0">
                <a:solidFill>
                  <a:srgbClr val="FFFFFF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Sprite </a:t>
            </a:r>
            <a:r>
              <a:rPr lang="ja-JP" altLang="en-US" sz="2400" dirty="0">
                <a:solidFill>
                  <a:srgbClr val="FFFFFF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アニメーションをスクリプトで作成する</a:t>
            </a:r>
            <a:endParaRPr sz="2400" dirty="0">
              <a:solidFill>
                <a:srgbClr val="FFFFFF"/>
              </a:solidFill>
              <a:latin typeface="源真ゴシック Regular" panose="020B0302020203020207" pitchFamily="50" charset="-128"/>
              <a:ea typeface="源真ゴシック Regular" panose="020B0302020203020207" pitchFamily="50" charset="-128"/>
              <a:cs typeface="源真ゴシック Regular" panose="020B0302020203020207" pitchFamily="50" charset="-128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7957" y="628214"/>
            <a:ext cx="8626710" cy="4235595"/>
          </a:xfrm>
        </p:spPr>
        <p:txBody>
          <a:bodyPr/>
          <a:lstStyle/>
          <a:p>
            <a:endParaRPr lang="en-US" altLang="ja-JP" sz="2000" dirty="0" smtClean="0">
              <a:solidFill>
                <a:schemeClr val="bg1"/>
              </a:solidFill>
              <a:latin typeface="源真ゴシック Regular" panose="020B0302020203020207" pitchFamily="50" charset="-128"/>
              <a:ea typeface="源真ゴシック Regular" panose="020B0302020203020207" pitchFamily="50" charset="-128"/>
              <a:cs typeface="源真ゴシック Regular" panose="020B0302020203020207" pitchFamily="50" charset="-128"/>
            </a:endParaRPr>
          </a:p>
          <a:p>
            <a:r>
              <a:rPr lang="en-US" altLang="ja-JP" sz="2000" dirty="0" err="1" smtClean="0">
                <a:solidFill>
                  <a:schemeClr val="bg1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ObjectReferenceKeyframe</a:t>
            </a:r>
            <a:endParaRPr lang="en-US" altLang="ja-JP" sz="2000" dirty="0" smtClean="0">
              <a:solidFill>
                <a:schemeClr val="bg1"/>
              </a:solidFill>
              <a:latin typeface="源真ゴシック Regular" panose="020B0302020203020207" pitchFamily="50" charset="-128"/>
              <a:ea typeface="源真ゴシック Regular" panose="020B0302020203020207" pitchFamily="50" charset="-128"/>
              <a:cs typeface="源真ゴシック Regular" panose="020B0302020203020207" pitchFamily="50" charset="-128"/>
            </a:endParaRPr>
          </a:p>
        </p:txBody>
      </p:sp>
      <p:pic>
        <p:nvPicPr>
          <p:cNvPr id="6" name="Picture 5" descr="unity-logo-cut-bottom-red-rgb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8496" y="0"/>
            <a:ext cx="1954144" cy="2436224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664429" y="1476766"/>
            <a:ext cx="5149457" cy="838846"/>
            <a:chOff x="3984978" y="1071577"/>
            <a:chExt cx="4882445" cy="838846"/>
          </a:xfrm>
        </p:grpSpPr>
        <p:sp>
          <p:nvSpPr>
            <p:cNvPr id="7" name="Rectangular Callout 6"/>
            <p:cNvSpPr/>
            <p:nvPr/>
          </p:nvSpPr>
          <p:spPr>
            <a:xfrm>
              <a:off x="3984978" y="1071577"/>
              <a:ext cx="4882445" cy="838846"/>
            </a:xfrm>
            <a:prstGeom prst="wedgeRectCallout">
              <a:avLst>
                <a:gd name="adj1" fmla="val 41081"/>
                <a:gd name="adj2" fmla="val 34924"/>
              </a:avLst>
            </a:prstGeom>
            <a:solidFill>
              <a:srgbClr val="FFFFFF"/>
            </a:solidFill>
            <a:ln w="25400" cap="flat">
              <a:solidFill>
                <a:srgbClr val="4F81BD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ja-JP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102680" y="1121670"/>
              <a:ext cx="3064995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ja-JP" sz="1800" b="0" i="0" u="none" strike="noStrike" cap="none" spc="0" normalizeH="0" baseline="0" dirty="0" err="1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源真ゴシックP Regular" panose="020B0302020203020207" pitchFamily="50" charset="-128"/>
                  <a:ea typeface="源真ゴシックP Regular" panose="020B0302020203020207" pitchFamily="50" charset="-128"/>
                  <a:cs typeface="源真ゴシックP Regular" panose="020B0302020203020207" pitchFamily="50" charset="-128"/>
                  <a:sym typeface="Century Gothic"/>
                </a:rPr>
                <a:t>Keyframe</a:t>
              </a:r>
              <a:r>
                <a:rPr kumimoji="0" lang="ja-JP" altLang="en-US" sz="18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源真ゴシックP Regular" panose="020B0302020203020207" pitchFamily="50" charset="-128"/>
                  <a:ea typeface="源真ゴシックP Regular" panose="020B0302020203020207" pitchFamily="50" charset="-128"/>
                  <a:cs typeface="源真ゴシックP Regular" panose="020B0302020203020207" pitchFamily="50" charset="-128"/>
                  <a:sym typeface="Century Gothic"/>
                </a:rPr>
                <a:t>のオブジェクト参照版</a:t>
              </a:r>
              <a:endParaRPr kumimoji="0" lang="en-US" altLang="ja-JP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  <a:sym typeface="Century Gothic"/>
              </a:endParaRPr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4215383" y="1492539"/>
              <a:ext cx="3689281" cy="307775"/>
              <a:chOff x="4215383" y="1497444"/>
              <a:chExt cx="3689281" cy="307775"/>
            </a:xfrm>
          </p:grpSpPr>
          <p:sp>
            <p:nvSpPr>
              <p:cNvPr id="10" name="TextBox 9"/>
              <p:cNvSpPr txBox="1"/>
              <p:nvPr/>
            </p:nvSpPr>
            <p:spPr>
              <a:xfrm>
                <a:off x="4254514" y="1497444"/>
                <a:ext cx="3650150" cy="30777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9" tIns="45719" rIns="45719" bIns="45719" numCol="1" spcCol="38100" rtlCol="0" anchor="t">
                <a:spAutoFit/>
              </a:bodyPr>
              <a:lstStyle/>
              <a:p>
                <a:pPr algn="l" rtl="0" latinLnBrk="1" hangingPunct="0"/>
                <a:r>
                  <a:rPr lang="en-US" altLang="ja-JP" sz="1400" dirty="0" smtClean="0">
                    <a:solidFill>
                      <a:srgbClr val="000000"/>
                    </a:solidFill>
                    <a:latin typeface="源真ゴシックP Regular" panose="020B0302020203020207" pitchFamily="50" charset="-128"/>
                    <a:ea typeface="源真ゴシックP Regular" panose="020B0302020203020207" pitchFamily="50" charset="-128"/>
                    <a:cs typeface="源真ゴシックP Regular" panose="020B0302020203020207" pitchFamily="50" charset="-128"/>
                  </a:rPr>
                  <a:t>Float</a:t>
                </a:r>
                <a:r>
                  <a:rPr lang="ja-JP" altLang="en-US" sz="1400" dirty="0" smtClean="0">
                    <a:solidFill>
                      <a:srgbClr val="000000"/>
                    </a:solidFill>
                    <a:latin typeface="源真ゴシックP Regular" panose="020B0302020203020207" pitchFamily="50" charset="-128"/>
                    <a:ea typeface="源真ゴシックP Regular" panose="020B0302020203020207" pitchFamily="50" charset="-128"/>
                    <a:cs typeface="源真ゴシックP Regular" panose="020B0302020203020207" pitchFamily="50" charset="-128"/>
                  </a:rPr>
                  <a:t>値の代わりに</a:t>
                </a:r>
                <a:r>
                  <a:rPr lang="en-US" altLang="ja-JP" sz="1400" dirty="0" smtClean="0">
                    <a:solidFill>
                      <a:srgbClr val="000000"/>
                    </a:solidFill>
                    <a:latin typeface="源真ゴシックP Regular" panose="020B0302020203020207" pitchFamily="50" charset="-128"/>
                    <a:ea typeface="源真ゴシックP Regular" panose="020B0302020203020207" pitchFamily="50" charset="-128"/>
                    <a:cs typeface="源真ゴシックP Regular" panose="020B0302020203020207" pitchFamily="50" charset="-128"/>
                  </a:rPr>
                  <a:t>Object</a:t>
                </a:r>
                <a:r>
                  <a:rPr lang="ja-JP" altLang="en-US" sz="1400" dirty="0" smtClean="0">
                    <a:solidFill>
                      <a:srgbClr val="000000"/>
                    </a:solidFill>
                    <a:latin typeface="源真ゴシックP Regular" panose="020B0302020203020207" pitchFamily="50" charset="-128"/>
                    <a:ea typeface="源真ゴシックP Regular" panose="020B0302020203020207" pitchFamily="50" charset="-128"/>
                    <a:cs typeface="源真ゴシックP Regular" panose="020B0302020203020207" pitchFamily="50" charset="-128"/>
                  </a:rPr>
                  <a:t>を設定することができる</a:t>
                </a:r>
                <a:endParaRPr lang="en-US" altLang="ja-JP" sz="1400" dirty="0">
                  <a:solidFill>
                    <a:srgbClr val="000000"/>
                  </a:solidFill>
                  <a:latin typeface="源真ゴシックP Regular" panose="020B0302020203020207" pitchFamily="50" charset="-128"/>
                  <a:ea typeface="源真ゴシックP Regular" panose="020B0302020203020207" pitchFamily="50" charset="-128"/>
                  <a:cs typeface="源真ゴシックP Regular" panose="020B0302020203020207" pitchFamily="50" charset="-128"/>
                </a:endParaRPr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4215383" y="1519676"/>
                <a:ext cx="45719" cy="255004"/>
              </a:xfrm>
              <a:prstGeom prst="rect">
                <a:avLst/>
              </a:prstGeom>
              <a:solidFill>
                <a:schemeClr val="tx2"/>
              </a:solidFill>
              <a:ln w="25400" cap="flat">
                <a:noFill/>
                <a:prstDash val="solid"/>
                <a:bevel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</p:grpSp>
      </p:grpSp>
      <p:pic>
        <p:nvPicPr>
          <p:cNvPr id="1026" name="Picture 2" descr="http://i.gyazo.com/6696d3124369ab5a906c74f97f71efe0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6398" y="2678466"/>
            <a:ext cx="5514975" cy="1943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437841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C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/>
          </p:cNvSpPr>
          <p:nvPr>
            <p:ph type="title"/>
          </p:nvPr>
        </p:nvSpPr>
        <p:spPr>
          <a:xfrm>
            <a:off x="347957" y="192970"/>
            <a:ext cx="8229600" cy="429303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altLang="ja-JP" sz="2400" dirty="0">
                <a:solidFill>
                  <a:srgbClr val="FFFFFF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Sprite </a:t>
            </a:r>
            <a:r>
              <a:rPr lang="ja-JP" altLang="en-US" sz="2400" dirty="0">
                <a:solidFill>
                  <a:srgbClr val="FFFFFF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アニメーションをスクリプトで作成する</a:t>
            </a:r>
            <a:endParaRPr sz="2400" dirty="0">
              <a:solidFill>
                <a:srgbClr val="FFFFFF"/>
              </a:solidFill>
              <a:latin typeface="源真ゴシック Regular" panose="020B0302020203020207" pitchFamily="50" charset="-128"/>
              <a:ea typeface="源真ゴシック Regular" panose="020B0302020203020207" pitchFamily="50" charset="-128"/>
              <a:cs typeface="源真ゴシック Regular" panose="020B0302020203020207" pitchFamily="50" charset="-128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7957" y="628214"/>
            <a:ext cx="8626710" cy="4235595"/>
          </a:xfrm>
        </p:spPr>
        <p:txBody>
          <a:bodyPr/>
          <a:lstStyle/>
          <a:p>
            <a:endParaRPr lang="en-US" altLang="ja-JP" sz="2000" dirty="0" smtClean="0">
              <a:solidFill>
                <a:schemeClr val="bg1"/>
              </a:solidFill>
              <a:latin typeface="源真ゴシック Regular" panose="020B0302020203020207" pitchFamily="50" charset="-128"/>
              <a:ea typeface="源真ゴシック Regular" panose="020B0302020203020207" pitchFamily="50" charset="-128"/>
              <a:cs typeface="源真ゴシック Regular" panose="020B0302020203020207" pitchFamily="50" charset="-128"/>
            </a:endParaRPr>
          </a:p>
          <a:p>
            <a:r>
              <a:rPr lang="en-US" altLang="ja-JP" sz="2000" dirty="0" err="1" smtClean="0">
                <a:solidFill>
                  <a:schemeClr val="bg1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ObjectReferenceKeyframe</a:t>
            </a:r>
            <a:endParaRPr lang="en-US" altLang="ja-JP" sz="2000" dirty="0" smtClean="0">
              <a:solidFill>
                <a:schemeClr val="bg1"/>
              </a:solidFill>
              <a:latin typeface="源真ゴシック Regular" panose="020B0302020203020207" pitchFamily="50" charset="-128"/>
              <a:ea typeface="源真ゴシック Regular" panose="020B0302020203020207" pitchFamily="50" charset="-128"/>
              <a:cs typeface="源真ゴシック Regular" panose="020B0302020203020207" pitchFamily="50" charset="-128"/>
            </a:endParaRPr>
          </a:p>
        </p:txBody>
      </p:sp>
      <p:pic>
        <p:nvPicPr>
          <p:cNvPr id="6" name="Picture 5" descr="unity-logo-cut-bottom-red-rgb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8496" y="0"/>
            <a:ext cx="1954144" cy="2436224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664429" y="1476766"/>
            <a:ext cx="5149457" cy="838846"/>
            <a:chOff x="3984978" y="1071577"/>
            <a:chExt cx="4882445" cy="838846"/>
          </a:xfrm>
        </p:grpSpPr>
        <p:sp>
          <p:nvSpPr>
            <p:cNvPr id="7" name="Rectangular Callout 6"/>
            <p:cNvSpPr/>
            <p:nvPr/>
          </p:nvSpPr>
          <p:spPr>
            <a:xfrm>
              <a:off x="3984978" y="1071577"/>
              <a:ext cx="4882445" cy="838846"/>
            </a:xfrm>
            <a:prstGeom prst="wedgeRectCallout">
              <a:avLst>
                <a:gd name="adj1" fmla="val 41081"/>
                <a:gd name="adj2" fmla="val 34924"/>
              </a:avLst>
            </a:prstGeom>
            <a:solidFill>
              <a:srgbClr val="FFFFFF"/>
            </a:solidFill>
            <a:ln w="25400" cap="flat">
              <a:solidFill>
                <a:srgbClr val="4F81BD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ja-JP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102680" y="1121670"/>
              <a:ext cx="3064995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ja-JP" sz="1800" b="0" i="0" u="none" strike="noStrike" cap="none" spc="0" normalizeH="0" baseline="0" dirty="0" err="1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源真ゴシックP Regular" panose="020B0302020203020207" pitchFamily="50" charset="-128"/>
                  <a:ea typeface="源真ゴシックP Regular" panose="020B0302020203020207" pitchFamily="50" charset="-128"/>
                  <a:cs typeface="源真ゴシックP Regular" panose="020B0302020203020207" pitchFamily="50" charset="-128"/>
                  <a:sym typeface="Century Gothic"/>
                </a:rPr>
                <a:t>Keyframe</a:t>
              </a:r>
              <a:r>
                <a:rPr kumimoji="0" lang="ja-JP" altLang="en-US" sz="18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源真ゴシックP Regular" panose="020B0302020203020207" pitchFamily="50" charset="-128"/>
                  <a:ea typeface="源真ゴシックP Regular" panose="020B0302020203020207" pitchFamily="50" charset="-128"/>
                  <a:cs typeface="源真ゴシックP Regular" panose="020B0302020203020207" pitchFamily="50" charset="-128"/>
                  <a:sym typeface="Century Gothic"/>
                </a:rPr>
                <a:t>のオブジェクト参照版</a:t>
              </a:r>
              <a:endParaRPr kumimoji="0" lang="en-US" altLang="ja-JP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  <a:sym typeface="Century Gothic"/>
              </a:endParaRPr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4215383" y="1492539"/>
              <a:ext cx="3689281" cy="307775"/>
              <a:chOff x="4215383" y="1497444"/>
              <a:chExt cx="3689281" cy="307775"/>
            </a:xfrm>
          </p:grpSpPr>
          <p:sp>
            <p:nvSpPr>
              <p:cNvPr id="10" name="TextBox 9"/>
              <p:cNvSpPr txBox="1"/>
              <p:nvPr/>
            </p:nvSpPr>
            <p:spPr>
              <a:xfrm>
                <a:off x="4254514" y="1497444"/>
                <a:ext cx="3650150" cy="30777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9" tIns="45719" rIns="45719" bIns="45719" numCol="1" spcCol="38100" rtlCol="0" anchor="t">
                <a:spAutoFit/>
              </a:bodyPr>
              <a:lstStyle/>
              <a:p>
                <a:pPr algn="l" rtl="0" latinLnBrk="1" hangingPunct="0"/>
                <a:r>
                  <a:rPr lang="en-US" altLang="ja-JP" sz="1400" dirty="0" smtClean="0">
                    <a:solidFill>
                      <a:srgbClr val="000000"/>
                    </a:solidFill>
                    <a:latin typeface="源真ゴシックP Regular" panose="020B0302020203020207" pitchFamily="50" charset="-128"/>
                    <a:ea typeface="源真ゴシックP Regular" panose="020B0302020203020207" pitchFamily="50" charset="-128"/>
                    <a:cs typeface="源真ゴシックP Regular" panose="020B0302020203020207" pitchFamily="50" charset="-128"/>
                  </a:rPr>
                  <a:t>Float</a:t>
                </a:r>
                <a:r>
                  <a:rPr lang="ja-JP" altLang="en-US" sz="1400" dirty="0" smtClean="0">
                    <a:solidFill>
                      <a:srgbClr val="000000"/>
                    </a:solidFill>
                    <a:latin typeface="源真ゴシックP Regular" panose="020B0302020203020207" pitchFamily="50" charset="-128"/>
                    <a:ea typeface="源真ゴシックP Regular" panose="020B0302020203020207" pitchFamily="50" charset="-128"/>
                    <a:cs typeface="源真ゴシックP Regular" panose="020B0302020203020207" pitchFamily="50" charset="-128"/>
                  </a:rPr>
                  <a:t>値の代わりに</a:t>
                </a:r>
                <a:r>
                  <a:rPr lang="en-US" altLang="ja-JP" sz="1400" dirty="0" smtClean="0">
                    <a:solidFill>
                      <a:srgbClr val="000000"/>
                    </a:solidFill>
                    <a:latin typeface="源真ゴシックP Regular" panose="020B0302020203020207" pitchFamily="50" charset="-128"/>
                    <a:ea typeface="源真ゴシックP Regular" panose="020B0302020203020207" pitchFamily="50" charset="-128"/>
                    <a:cs typeface="源真ゴシックP Regular" panose="020B0302020203020207" pitchFamily="50" charset="-128"/>
                  </a:rPr>
                  <a:t>Object</a:t>
                </a:r>
                <a:r>
                  <a:rPr lang="ja-JP" altLang="en-US" sz="1400" dirty="0" smtClean="0">
                    <a:solidFill>
                      <a:srgbClr val="000000"/>
                    </a:solidFill>
                    <a:latin typeface="源真ゴシックP Regular" panose="020B0302020203020207" pitchFamily="50" charset="-128"/>
                    <a:ea typeface="源真ゴシックP Regular" panose="020B0302020203020207" pitchFamily="50" charset="-128"/>
                    <a:cs typeface="源真ゴシックP Regular" panose="020B0302020203020207" pitchFamily="50" charset="-128"/>
                  </a:rPr>
                  <a:t>を設定することができる</a:t>
                </a:r>
                <a:endParaRPr lang="en-US" altLang="ja-JP" sz="1400" dirty="0">
                  <a:solidFill>
                    <a:srgbClr val="000000"/>
                  </a:solidFill>
                  <a:latin typeface="源真ゴシックP Regular" panose="020B0302020203020207" pitchFamily="50" charset="-128"/>
                  <a:ea typeface="源真ゴシックP Regular" panose="020B0302020203020207" pitchFamily="50" charset="-128"/>
                  <a:cs typeface="源真ゴシックP Regular" panose="020B0302020203020207" pitchFamily="50" charset="-128"/>
                </a:endParaRPr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4215383" y="1519676"/>
                <a:ext cx="45719" cy="255004"/>
              </a:xfrm>
              <a:prstGeom prst="rect">
                <a:avLst/>
              </a:prstGeom>
              <a:solidFill>
                <a:schemeClr val="tx2"/>
              </a:solidFill>
              <a:ln w="25400" cap="flat">
                <a:noFill/>
                <a:prstDash val="solid"/>
                <a:bevel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</p:grpSp>
      </p:grpSp>
      <p:pic>
        <p:nvPicPr>
          <p:cNvPr id="1026" name="Picture 2" descr="http://i.gyazo.com/6696d3124369ab5a906c74f97f71efe0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6398" y="2678466"/>
            <a:ext cx="5514975" cy="1943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5936493" y="3179080"/>
            <a:ext cx="2588578" cy="837206"/>
          </a:xfrm>
          <a:prstGeom prst="rect">
            <a:avLst/>
          </a:prstGeom>
          <a:noFill/>
          <a:ln w="25400" cap="flat">
            <a:solidFill>
              <a:srgbClr val="EC156F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4436812" y="3178260"/>
            <a:ext cx="1453379" cy="419423"/>
            <a:chOff x="3984978" y="1071577"/>
            <a:chExt cx="1799019" cy="838846"/>
          </a:xfrm>
        </p:grpSpPr>
        <p:sp>
          <p:nvSpPr>
            <p:cNvPr id="14" name="Rectangular Callout 13"/>
            <p:cNvSpPr/>
            <p:nvPr/>
          </p:nvSpPr>
          <p:spPr>
            <a:xfrm>
              <a:off x="3984978" y="1071577"/>
              <a:ext cx="1799019" cy="838846"/>
            </a:xfrm>
            <a:prstGeom prst="wedgeRectCallout">
              <a:avLst>
                <a:gd name="adj1" fmla="val 41081"/>
                <a:gd name="adj2" fmla="val 34924"/>
              </a:avLst>
            </a:prstGeom>
            <a:solidFill>
              <a:srgbClr val="FFFFFF"/>
            </a:solidFill>
            <a:ln w="25400" cap="flat">
              <a:solidFill>
                <a:srgbClr val="4F81BD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ja-JP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102680" y="1121671"/>
              <a:ext cx="1565075" cy="7386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ctr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ja-JP" sz="1800" b="0" i="0" u="none" strike="noStrike" cap="none" spc="0" normalizeH="0" baseline="0" dirty="0" err="1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源真ゴシックP Regular" panose="020B0302020203020207" pitchFamily="50" charset="-128"/>
                  <a:ea typeface="源真ゴシックP Regular" panose="020B0302020203020207" pitchFamily="50" charset="-128"/>
                  <a:cs typeface="源真ゴシックP Regular" panose="020B0302020203020207" pitchFamily="50" charset="-128"/>
                  <a:sym typeface="Century Gothic"/>
                </a:rPr>
                <a:t>KeyFrame</a:t>
              </a:r>
              <a:endParaRPr kumimoji="0" lang="en-US" altLang="ja-JP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  <a:sym typeface="Century Gothic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254514" y="1492539"/>
              <a:ext cx="8760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algn="l" rtl="0" latinLnBrk="1" hangingPunct="0"/>
              <a:endParaRPr lang="en-US" altLang="ja-JP" sz="1400" dirty="0">
                <a:solidFill>
                  <a:srgbClr val="000000"/>
                </a:solidFill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1185491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C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/>
          </p:cNvSpPr>
          <p:nvPr>
            <p:ph type="title"/>
          </p:nvPr>
        </p:nvSpPr>
        <p:spPr>
          <a:xfrm>
            <a:off x="347957" y="192970"/>
            <a:ext cx="8229600" cy="429303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ja-JP" altLang="en-US" sz="2400" dirty="0" smtClean="0">
                <a:solidFill>
                  <a:srgbClr val="FFFFFF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ご連絡</a:t>
            </a:r>
            <a:endParaRPr sz="2400" dirty="0">
              <a:solidFill>
                <a:srgbClr val="FFFFFF"/>
              </a:solidFill>
              <a:latin typeface="源真ゴシック Regular" panose="020B0302020203020207" pitchFamily="50" charset="-128"/>
              <a:ea typeface="源真ゴシック Regular" panose="020B0302020203020207" pitchFamily="50" charset="-128"/>
              <a:cs typeface="源真ゴシック Regular" panose="020B0302020203020207" pitchFamily="50" charset="-128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7957" y="628214"/>
            <a:ext cx="8626710" cy="4437695"/>
          </a:xfrm>
        </p:spPr>
        <p:txBody>
          <a:bodyPr/>
          <a:lstStyle/>
          <a:p>
            <a:endParaRPr lang="en-US" altLang="ja-JP" sz="2000" dirty="0" smtClean="0">
              <a:solidFill>
                <a:schemeClr val="bg1"/>
              </a:solidFill>
              <a:latin typeface="源真ゴシック Regular" panose="020B0302020203020207" pitchFamily="50" charset="-128"/>
              <a:ea typeface="源真ゴシック Regular" panose="020B0302020203020207" pitchFamily="50" charset="-128"/>
              <a:cs typeface="源真ゴシック Regular" panose="020B0302020203020207" pitchFamily="50" charset="-128"/>
            </a:endParaRPr>
          </a:p>
          <a:p>
            <a:r>
              <a:rPr lang="en-US" altLang="ja-JP" sz="2000" dirty="0" smtClean="0">
                <a:solidFill>
                  <a:schemeClr val="bg1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Unity 5.1 </a:t>
            </a:r>
            <a:r>
              <a:rPr lang="ja-JP" altLang="en-US" sz="2000" dirty="0" smtClean="0">
                <a:solidFill>
                  <a:schemeClr val="bg1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をベースとして話します。</a:t>
            </a:r>
            <a:endParaRPr lang="en-US" altLang="ja-JP" sz="2000" dirty="0">
              <a:solidFill>
                <a:schemeClr val="bg1"/>
              </a:solidFill>
              <a:latin typeface="源真ゴシック Regular" panose="020B0302020203020207" pitchFamily="50" charset="-128"/>
              <a:ea typeface="源真ゴシック Regular" panose="020B0302020203020207" pitchFamily="50" charset="-128"/>
              <a:cs typeface="源真ゴシック Regular" panose="020B0302020203020207" pitchFamily="50" charset="-128"/>
            </a:endParaRPr>
          </a:p>
          <a:p>
            <a:endParaRPr lang="en-US" altLang="ja-JP" sz="2000" dirty="0" smtClean="0">
              <a:solidFill>
                <a:schemeClr val="bg1"/>
              </a:solidFill>
              <a:latin typeface="源真ゴシック Regular" panose="020B0302020203020207" pitchFamily="50" charset="-128"/>
              <a:ea typeface="源真ゴシック Regular" panose="020B0302020203020207" pitchFamily="50" charset="-128"/>
              <a:cs typeface="源真ゴシック Regular" panose="020B0302020203020207" pitchFamily="50" charset="-128"/>
            </a:endParaRPr>
          </a:p>
          <a:p>
            <a:r>
              <a:rPr lang="ja-JP" altLang="en-US" sz="2000" dirty="0">
                <a:solidFill>
                  <a:schemeClr val="bg1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資料</a:t>
            </a:r>
            <a:r>
              <a:rPr lang="ja-JP" altLang="en-US" sz="2000" dirty="0" smtClean="0">
                <a:solidFill>
                  <a:schemeClr val="bg1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は後日 </a:t>
            </a:r>
            <a:r>
              <a:rPr lang="en-US" altLang="ja-JP" sz="2000" dirty="0" smtClean="0">
                <a:solidFill>
                  <a:schemeClr val="bg1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Unite </a:t>
            </a:r>
            <a:r>
              <a:rPr lang="ja-JP" altLang="en-US" sz="2000" dirty="0" smtClean="0">
                <a:solidFill>
                  <a:schemeClr val="bg1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ページで公開します。</a:t>
            </a:r>
            <a:endParaRPr lang="en-US" altLang="ja-JP" sz="2000" dirty="0" smtClean="0">
              <a:solidFill>
                <a:schemeClr val="bg1"/>
              </a:solidFill>
              <a:latin typeface="源真ゴシック Regular" panose="020B0302020203020207" pitchFamily="50" charset="-128"/>
              <a:ea typeface="源真ゴシック Regular" panose="020B0302020203020207" pitchFamily="50" charset="-128"/>
              <a:cs typeface="源真ゴシック Regular" panose="020B0302020203020207" pitchFamily="50" charset="-128"/>
            </a:endParaRPr>
          </a:p>
          <a:p>
            <a:endParaRPr lang="en-US" altLang="ja-JP" sz="2000" dirty="0">
              <a:solidFill>
                <a:schemeClr val="bg1"/>
              </a:solidFill>
              <a:latin typeface="源真ゴシック Regular" panose="020B0302020203020207" pitchFamily="50" charset="-128"/>
              <a:ea typeface="源真ゴシック Regular" panose="020B0302020203020207" pitchFamily="50" charset="-128"/>
              <a:cs typeface="源真ゴシック Regular" panose="020B0302020203020207" pitchFamily="50" charset="-128"/>
            </a:endParaRPr>
          </a:p>
          <a:p>
            <a:r>
              <a:rPr lang="ja-JP" altLang="en-US" sz="2000" dirty="0" smtClean="0">
                <a:solidFill>
                  <a:schemeClr val="bg1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今回使用するソースコー</a:t>
            </a:r>
            <a:r>
              <a:rPr lang="ja-JP" altLang="en-US" sz="2000" dirty="0" smtClean="0">
                <a:solidFill>
                  <a:schemeClr val="bg1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ドはこちら </a:t>
            </a:r>
            <a:r>
              <a:rPr lang="en-US" altLang="ja-JP" sz="2000" dirty="0">
                <a:solidFill>
                  <a:schemeClr val="bg1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  <a:hlinkClick r:id="rId3"/>
              </a:rPr>
              <a:t>https://github.com/anchan828/unite2015tokyo</a:t>
            </a:r>
            <a:endParaRPr lang="en-US" altLang="ja-JP" sz="2000" dirty="0" smtClean="0">
              <a:solidFill>
                <a:schemeClr val="bg1"/>
              </a:solidFill>
              <a:latin typeface="源真ゴシック Regular" panose="020B0302020203020207" pitchFamily="50" charset="-128"/>
              <a:ea typeface="源真ゴシック Regular" panose="020B0302020203020207" pitchFamily="50" charset="-128"/>
              <a:cs typeface="源真ゴシック Regular" panose="020B0302020203020207" pitchFamily="50" charset="-128"/>
            </a:endParaRPr>
          </a:p>
          <a:p>
            <a:endParaRPr lang="en-US" altLang="ja-JP" sz="2000" dirty="0">
              <a:solidFill>
                <a:schemeClr val="bg1"/>
              </a:solidFill>
              <a:latin typeface="源真ゴシック Regular" panose="020B0302020203020207" pitchFamily="50" charset="-128"/>
              <a:ea typeface="源真ゴシック Regular" panose="020B0302020203020207" pitchFamily="50" charset="-128"/>
              <a:cs typeface="源真ゴシック Regular" panose="020B0302020203020207" pitchFamily="50" charset="-128"/>
            </a:endParaRPr>
          </a:p>
          <a:p>
            <a:r>
              <a:rPr lang="ja-JP" altLang="en-US" sz="2000" dirty="0">
                <a:solidFill>
                  <a:schemeClr val="bg1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たぶ</a:t>
            </a:r>
            <a:r>
              <a:rPr lang="ja-JP" altLang="en-US" sz="2000" dirty="0" smtClean="0">
                <a:solidFill>
                  <a:schemeClr val="bg1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ん質問の時間取れないと思うので</a:t>
            </a:r>
            <a:r>
              <a:rPr lang="en-US" altLang="ja-JP" sz="2000" dirty="0" smtClean="0">
                <a:solidFill>
                  <a:schemeClr val="bg1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...</a:t>
            </a:r>
            <a:r>
              <a:rPr lang="ja-JP" altLang="en-US" sz="2000" dirty="0" smtClean="0">
                <a:solidFill>
                  <a:schemeClr val="bg1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質問は </a:t>
            </a:r>
            <a:r>
              <a:rPr lang="en-US" altLang="ja-JP" sz="2000" dirty="0" smtClean="0">
                <a:solidFill>
                  <a:schemeClr val="bg1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Slack </a:t>
            </a:r>
            <a:r>
              <a:rPr lang="ja-JP" altLang="en-US" sz="2000" dirty="0" smtClean="0">
                <a:solidFill>
                  <a:schemeClr val="bg1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で ﾃﾞｷﾚﾊﾞｲｲﾅ</a:t>
            </a:r>
            <a:r>
              <a:rPr lang="en-US" altLang="ja-JP" sz="2000" dirty="0" smtClean="0">
                <a:solidFill>
                  <a:schemeClr val="bg1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-</a:t>
            </a:r>
          </a:p>
          <a:p>
            <a:r>
              <a:rPr lang="en-US" altLang="ja-JP" sz="2000" dirty="0" smtClean="0">
                <a:solidFill>
                  <a:schemeClr val="bg1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 	</a:t>
            </a:r>
            <a:r>
              <a:rPr lang="ja-JP" altLang="en-US" sz="2000" dirty="0" smtClean="0">
                <a:solidFill>
                  <a:schemeClr val="bg1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→ </a:t>
            </a:r>
            <a:r>
              <a:rPr lang="en-US" altLang="ja-JP" sz="2000" dirty="0" smtClean="0">
                <a:solidFill>
                  <a:schemeClr val="bg1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#editor-extensions</a:t>
            </a:r>
          </a:p>
          <a:p>
            <a:endParaRPr lang="en-US" altLang="ja-JP" sz="2000" dirty="0">
              <a:solidFill>
                <a:schemeClr val="bg1"/>
              </a:solidFill>
              <a:latin typeface="源真ゴシック Regular" panose="020B0302020203020207" pitchFamily="50" charset="-128"/>
              <a:ea typeface="源真ゴシック Regular" panose="020B0302020203020207" pitchFamily="50" charset="-128"/>
              <a:cs typeface="源真ゴシック Regular" panose="020B0302020203020207" pitchFamily="50" charset="-128"/>
            </a:endParaRPr>
          </a:p>
          <a:p>
            <a:r>
              <a:rPr lang="ja-JP" altLang="en-US" sz="2000" dirty="0">
                <a:solidFill>
                  <a:schemeClr val="bg1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もちろ</a:t>
            </a:r>
            <a:r>
              <a:rPr lang="ja-JP" altLang="en-US" sz="2000" dirty="0" smtClean="0">
                <a:solidFill>
                  <a:schemeClr val="bg1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ん </a:t>
            </a:r>
            <a:r>
              <a:rPr lang="en-US" altLang="ja-JP" sz="2000" dirty="0" smtClean="0">
                <a:solidFill>
                  <a:schemeClr val="bg1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Unity </a:t>
            </a:r>
            <a:r>
              <a:rPr lang="ja-JP" altLang="en-US" sz="2000" dirty="0" smtClean="0">
                <a:solidFill>
                  <a:schemeClr val="bg1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ブースに居るのでその時に質問どうぞ。</a:t>
            </a:r>
            <a:endParaRPr lang="en-US" altLang="ja-JP" sz="2000" dirty="0" smtClean="0">
              <a:solidFill>
                <a:schemeClr val="bg1"/>
              </a:solidFill>
              <a:latin typeface="源真ゴシック Regular" panose="020B0302020203020207" pitchFamily="50" charset="-128"/>
              <a:ea typeface="源真ゴシック Regular" panose="020B0302020203020207" pitchFamily="50" charset="-128"/>
              <a:cs typeface="源真ゴシック Regular" panose="020B0302020203020207" pitchFamily="50" charset="-128"/>
            </a:endParaRPr>
          </a:p>
        </p:txBody>
      </p:sp>
      <p:pic>
        <p:nvPicPr>
          <p:cNvPr id="6" name="Picture 5" descr="unity-logo-cut-bottom-red-rgb.eps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8496" y="0"/>
            <a:ext cx="1954144" cy="2436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47026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C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/>
          </p:cNvSpPr>
          <p:nvPr>
            <p:ph type="title"/>
          </p:nvPr>
        </p:nvSpPr>
        <p:spPr>
          <a:xfrm>
            <a:off x="347957" y="192970"/>
            <a:ext cx="8229600" cy="429303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altLang="ja-JP" sz="2400" dirty="0">
                <a:solidFill>
                  <a:srgbClr val="FFFFFF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Sprite </a:t>
            </a:r>
            <a:r>
              <a:rPr lang="ja-JP" altLang="en-US" sz="2400" dirty="0">
                <a:solidFill>
                  <a:srgbClr val="FFFFFF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アニメーションをスクリプトで作成する</a:t>
            </a:r>
            <a:endParaRPr sz="2400" dirty="0">
              <a:solidFill>
                <a:srgbClr val="FFFFFF"/>
              </a:solidFill>
              <a:latin typeface="源真ゴシック Regular" panose="020B0302020203020207" pitchFamily="50" charset="-128"/>
              <a:ea typeface="源真ゴシック Regular" panose="020B0302020203020207" pitchFamily="50" charset="-128"/>
              <a:cs typeface="源真ゴシック Regular" panose="020B0302020203020207" pitchFamily="50" charset="-128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7957" y="628214"/>
            <a:ext cx="8626710" cy="4235595"/>
          </a:xfrm>
        </p:spPr>
        <p:txBody>
          <a:bodyPr/>
          <a:lstStyle/>
          <a:p>
            <a:endParaRPr lang="en-US" altLang="ja-JP" sz="2000" dirty="0" smtClean="0">
              <a:solidFill>
                <a:schemeClr val="bg1"/>
              </a:solidFill>
              <a:latin typeface="源真ゴシック Regular" panose="020B0302020203020207" pitchFamily="50" charset="-128"/>
              <a:ea typeface="源真ゴシック Regular" panose="020B0302020203020207" pitchFamily="50" charset="-128"/>
              <a:cs typeface="源真ゴシック Regular" panose="020B0302020203020207" pitchFamily="50" charset="-128"/>
            </a:endParaRPr>
          </a:p>
          <a:p>
            <a:r>
              <a:rPr lang="en-US" altLang="ja-JP" sz="2000" dirty="0" err="1" smtClean="0">
                <a:solidFill>
                  <a:schemeClr val="bg1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ObjectReferenceKeyframe</a:t>
            </a:r>
            <a:endParaRPr lang="en-US" altLang="ja-JP" sz="2000" dirty="0" smtClean="0">
              <a:solidFill>
                <a:schemeClr val="bg1"/>
              </a:solidFill>
              <a:latin typeface="源真ゴシック Regular" panose="020B0302020203020207" pitchFamily="50" charset="-128"/>
              <a:ea typeface="源真ゴシック Regular" panose="020B0302020203020207" pitchFamily="50" charset="-128"/>
              <a:cs typeface="源真ゴシック Regular" panose="020B0302020203020207" pitchFamily="50" charset="-128"/>
            </a:endParaRPr>
          </a:p>
        </p:txBody>
      </p:sp>
      <p:pic>
        <p:nvPicPr>
          <p:cNvPr id="6" name="Picture 5" descr="unity-logo-cut-bottom-red-rgb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8496" y="0"/>
            <a:ext cx="1954144" cy="2436224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664429" y="1476766"/>
            <a:ext cx="5149457" cy="838846"/>
            <a:chOff x="3984978" y="1071577"/>
            <a:chExt cx="4882445" cy="838846"/>
          </a:xfrm>
        </p:grpSpPr>
        <p:sp>
          <p:nvSpPr>
            <p:cNvPr id="7" name="Rectangular Callout 6"/>
            <p:cNvSpPr/>
            <p:nvPr/>
          </p:nvSpPr>
          <p:spPr>
            <a:xfrm>
              <a:off x="3984978" y="1071577"/>
              <a:ext cx="4882445" cy="838846"/>
            </a:xfrm>
            <a:prstGeom prst="wedgeRectCallout">
              <a:avLst>
                <a:gd name="adj1" fmla="val 41081"/>
                <a:gd name="adj2" fmla="val 34924"/>
              </a:avLst>
            </a:prstGeom>
            <a:solidFill>
              <a:srgbClr val="FFFFFF"/>
            </a:solidFill>
            <a:ln w="25400" cap="flat">
              <a:solidFill>
                <a:srgbClr val="4F81BD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ja-JP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102680" y="1121670"/>
              <a:ext cx="3064995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ja-JP" sz="1800" b="0" i="0" u="none" strike="noStrike" cap="none" spc="0" normalizeH="0" baseline="0" dirty="0" err="1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源真ゴシックP Regular" panose="020B0302020203020207" pitchFamily="50" charset="-128"/>
                  <a:ea typeface="源真ゴシックP Regular" panose="020B0302020203020207" pitchFamily="50" charset="-128"/>
                  <a:cs typeface="源真ゴシックP Regular" panose="020B0302020203020207" pitchFamily="50" charset="-128"/>
                  <a:sym typeface="Century Gothic"/>
                </a:rPr>
                <a:t>Keyframe</a:t>
              </a:r>
              <a:r>
                <a:rPr kumimoji="0" lang="ja-JP" altLang="en-US" sz="18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源真ゴシックP Regular" panose="020B0302020203020207" pitchFamily="50" charset="-128"/>
                  <a:ea typeface="源真ゴシックP Regular" panose="020B0302020203020207" pitchFamily="50" charset="-128"/>
                  <a:cs typeface="源真ゴシックP Regular" panose="020B0302020203020207" pitchFamily="50" charset="-128"/>
                  <a:sym typeface="Century Gothic"/>
                </a:rPr>
                <a:t>のオブジェクト参照版</a:t>
              </a:r>
              <a:endParaRPr kumimoji="0" lang="en-US" altLang="ja-JP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  <a:sym typeface="Century Gothic"/>
              </a:endParaRPr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4215383" y="1492539"/>
              <a:ext cx="3689281" cy="307775"/>
              <a:chOff x="4215383" y="1497444"/>
              <a:chExt cx="3689281" cy="307775"/>
            </a:xfrm>
          </p:grpSpPr>
          <p:sp>
            <p:nvSpPr>
              <p:cNvPr id="10" name="TextBox 9"/>
              <p:cNvSpPr txBox="1"/>
              <p:nvPr/>
            </p:nvSpPr>
            <p:spPr>
              <a:xfrm>
                <a:off x="4254514" y="1497444"/>
                <a:ext cx="3650150" cy="30777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9" tIns="45719" rIns="45719" bIns="45719" numCol="1" spcCol="38100" rtlCol="0" anchor="t">
                <a:spAutoFit/>
              </a:bodyPr>
              <a:lstStyle/>
              <a:p>
                <a:pPr algn="l" rtl="0" latinLnBrk="1" hangingPunct="0"/>
                <a:r>
                  <a:rPr lang="en-US" altLang="ja-JP" sz="1400" dirty="0" smtClean="0">
                    <a:solidFill>
                      <a:srgbClr val="000000"/>
                    </a:solidFill>
                    <a:latin typeface="源真ゴシックP Regular" panose="020B0302020203020207" pitchFamily="50" charset="-128"/>
                    <a:ea typeface="源真ゴシックP Regular" panose="020B0302020203020207" pitchFamily="50" charset="-128"/>
                    <a:cs typeface="源真ゴシックP Regular" panose="020B0302020203020207" pitchFamily="50" charset="-128"/>
                  </a:rPr>
                  <a:t>Float</a:t>
                </a:r>
                <a:r>
                  <a:rPr lang="ja-JP" altLang="en-US" sz="1400" dirty="0" smtClean="0">
                    <a:solidFill>
                      <a:srgbClr val="000000"/>
                    </a:solidFill>
                    <a:latin typeface="源真ゴシックP Regular" panose="020B0302020203020207" pitchFamily="50" charset="-128"/>
                    <a:ea typeface="源真ゴシックP Regular" panose="020B0302020203020207" pitchFamily="50" charset="-128"/>
                    <a:cs typeface="源真ゴシックP Regular" panose="020B0302020203020207" pitchFamily="50" charset="-128"/>
                  </a:rPr>
                  <a:t>値の代わりに</a:t>
                </a:r>
                <a:r>
                  <a:rPr lang="en-US" altLang="ja-JP" sz="1400" dirty="0" smtClean="0">
                    <a:solidFill>
                      <a:srgbClr val="000000"/>
                    </a:solidFill>
                    <a:latin typeface="源真ゴシックP Regular" panose="020B0302020203020207" pitchFamily="50" charset="-128"/>
                    <a:ea typeface="源真ゴシックP Regular" panose="020B0302020203020207" pitchFamily="50" charset="-128"/>
                    <a:cs typeface="源真ゴシックP Regular" panose="020B0302020203020207" pitchFamily="50" charset="-128"/>
                  </a:rPr>
                  <a:t>Object</a:t>
                </a:r>
                <a:r>
                  <a:rPr lang="ja-JP" altLang="en-US" sz="1400" dirty="0" smtClean="0">
                    <a:solidFill>
                      <a:srgbClr val="000000"/>
                    </a:solidFill>
                    <a:latin typeface="源真ゴシックP Regular" panose="020B0302020203020207" pitchFamily="50" charset="-128"/>
                    <a:ea typeface="源真ゴシックP Regular" panose="020B0302020203020207" pitchFamily="50" charset="-128"/>
                    <a:cs typeface="源真ゴシックP Regular" panose="020B0302020203020207" pitchFamily="50" charset="-128"/>
                  </a:rPr>
                  <a:t>を設定することができる</a:t>
                </a:r>
                <a:endParaRPr lang="en-US" altLang="ja-JP" sz="1400" dirty="0">
                  <a:solidFill>
                    <a:srgbClr val="000000"/>
                  </a:solidFill>
                  <a:latin typeface="源真ゴシックP Regular" panose="020B0302020203020207" pitchFamily="50" charset="-128"/>
                  <a:ea typeface="源真ゴシックP Regular" panose="020B0302020203020207" pitchFamily="50" charset="-128"/>
                  <a:cs typeface="源真ゴシックP Regular" panose="020B0302020203020207" pitchFamily="50" charset="-128"/>
                </a:endParaRPr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4215383" y="1519676"/>
                <a:ext cx="45719" cy="255004"/>
              </a:xfrm>
              <a:prstGeom prst="rect">
                <a:avLst/>
              </a:prstGeom>
              <a:solidFill>
                <a:schemeClr val="tx2"/>
              </a:solidFill>
              <a:ln w="25400" cap="flat">
                <a:noFill/>
                <a:prstDash val="solid"/>
                <a:bevel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</p:grpSp>
      </p:grpSp>
      <p:pic>
        <p:nvPicPr>
          <p:cNvPr id="1026" name="Picture 2" descr="http://i.gyazo.com/6696d3124369ab5a906c74f97f71efe0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6398" y="2678466"/>
            <a:ext cx="5514975" cy="1943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Group 18"/>
          <p:cNvGrpSpPr/>
          <p:nvPr/>
        </p:nvGrpSpPr>
        <p:grpSpPr>
          <a:xfrm>
            <a:off x="2501571" y="4100868"/>
            <a:ext cx="3358266" cy="948375"/>
            <a:chOff x="3984978" y="1071577"/>
            <a:chExt cx="1799019" cy="1896750"/>
          </a:xfrm>
        </p:grpSpPr>
        <p:sp>
          <p:nvSpPr>
            <p:cNvPr id="20" name="Rectangular Callout 19"/>
            <p:cNvSpPr/>
            <p:nvPr/>
          </p:nvSpPr>
          <p:spPr>
            <a:xfrm>
              <a:off x="3984978" y="1071577"/>
              <a:ext cx="1799019" cy="838846"/>
            </a:xfrm>
            <a:prstGeom prst="wedgeRectCallout">
              <a:avLst>
                <a:gd name="adj1" fmla="val 41081"/>
                <a:gd name="adj2" fmla="val 34924"/>
              </a:avLst>
            </a:prstGeom>
            <a:solidFill>
              <a:srgbClr val="FFFFFF"/>
            </a:solidFill>
            <a:ln w="25400" cap="flat">
              <a:solidFill>
                <a:srgbClr val="4F81BD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ja-JP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102680" y="1121671"/>
              <a:ext cx="1565075" cy="18466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ctr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ja-JP" dirty="0" err="1">
                  <a:solidFill>
                    <a:srgbClr val="000000"/>
                  </a:solidFill>
                  <a:latin typeface="源真ゴシックP Regular" panose="020B0302020203020207" pitchFamily="50" charset="-128"/>
                  <a:ea typeface="源真ゴシックP Regular" panose="020B0302020203020207" pitchFamily="50" charset="-128"/>
                  <a:cs typeface="源真ゴシックP Regular" panose="020B0302020203020207" pitchFamily="50" charset="-128"/>
                </a:rPr>
                <a:t>ObjectReferenceKeyframe</a:t>
              </a:r>
              <a:endParaRPr kumimoji="0" lang="en-US" altLang="ja-JP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  <a:sym typeface="Century Gothic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254514" y="1492539"/>
              <a:ext cx="8760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algn="l" rtl="0" latinLnBrk="1" hangingPunct="0"/>
              <a:endParaRPr lang="en-US" altLang="ja-JP" sz="1400" dirty="0">
                <a:solidFill>
                  <a:srgbClr val="000000"/>
                </a:solidFill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</a:endParaRPr>
            </a:p>
          </p:txBody>
        </p:sp>
      </p:grpSp>
      <p:sp>
        <p:nvSpPr>
          <p:cNvPr id="23" name="Rectangle 22"/>
          <p:cNvSpPr/>
          <p:nvPr/>
        </p:nvSpPr>
        <p:spPr>
          <a:xfrm>
            <a:off x="5936493" y="3877078"/>
            <a:ext cx="2586448" cy="434271"/>
          </a:xfrm>
          <a:prstGeom prst="rect">
            <a:avLst/>
          </a:prstGeom>
          <a:noFill/>
          <a:ln w="25400" cap="flat">
            <a:solidFill>
              <a:srgbClr val="EC156F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5673366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C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/>
          </p:cNvSpPr>
          <p:nvPr>
            <p:ph type="title"/>
          </p:nvPr>
        </p:nvSpPr>
        <p:spPr>
          <a:xfrm>
            <a:off x="347957" y="192970"/>
            <a:ext cx="8229600" cy="429303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altLang="ja-JP" sz="2400" dirty="0">
                <a:solidFill>
                  <a:srgbClr val="FFFFFF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Sprite </a:t>
            </a:r>
            <a:r>
              <a:rPr lang="ja-JP" altLang="en-US" sz="2400" dirty="0">
                <a:solidFill>
                  <a:srgbClr val="FFFFFF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アニメーションをスクリプトで作成する</a:t>
            </a:r>
            <a:endParaRPr sz="2400" dirty="0">
              <a:solidFill>
                <a:srgbClr val="FFFFFF"/>
              </a:solidFill>
              <a:latin typeface="源真ゴシック Regular" panose="020B0302020203020207" pitchFamily="50" charset="-128"/>
              <a:ea typeface="源真ゴシック Regular" panose="020B0302020203020207" pitchFamily="50" charset="-128"/>
              <a:cs typeface="源真ゴシック Regular" panose="020B0302020203020207" pitchFamily="50" charset="-128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7957" y="628214"/>
            <a:ext cx="8626710" cy="4235595"/>
          </a:xfrm>
        </p:spPr>
        <p:txBody>
          <a:bodyPr/>
          <a:lstStyle/>
          <a:p>
            <a:endParaRPr lang="en-US" altLang="ja-JP" sz="2000" dirty="0" smtClean="0">
              <a:solidFill>
                <a:schemeClr val="bg1"/>
              </a:solidFill>
              <a:latin typeface="源真ゴシック Regular" panose="020B0302020203020207" pitchFamily="50" charset="-128"/>
              <a:ea typeface="源真ゴシック Regular" panose="020B0302020203020207" pitchFamily="50" charset="-128"/>
              <a:cs typeface="源真ゴシック Regular" panose="020B0302020203020207" pitchFamily="50" charset="-128"/>
            </a:endParaRPr>
          </a:p>
          <a:p>
            <a:r>
              <a:rPr lang="en-US" altLang="ja-JP" sz="2000" dirty="0" err="1">
                <a:solidFill>
                  <a:schemeClr val="bg1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EditorCurveBinding</a:t>
            </a:r>
            <a:endParaRPr lang="en-US" altLang="ja-JP" sz="2000" dirty="0" smtClean="0">
              <a:solidFill>
                <a:schemeClr val="bg1"/>
              </a:solidFill>
              <a:latin typeface="源真ゴシック Regular" panose="020B0302020203020207" pitchFamily="50" charset="-128"/>
              <a:ea typeface="源真ゴシック Regular" panose="020B0302020203020207" pitchFamily="50" charset="-128"/>
              <a:cs typeface="源真ゴシック Regular" panose="020B0302020203020207" pitchFamily="50" charset="-128"/>
            </a:endParaRPr>
          </a:p>
        </p:txBody>
      </p:sp>
      <p:pic>
        <p:nvPicPr>
          <p:cNvPr id="6" name="Picture 5" descr="unity-logo-cut-bottom-red-rgb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8496" y="0"/>
            <a:ext cx="1954144" cy="2436224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838601" y="1476241"/>
            <a:ext cx="4815485" cy="838846"/>
            <a:chOff x="3984979" y="1071577"/>
            <a:chExt cx="4565790" cy="838846"/>
          </a:xfrm>
        </p:grpSpPr>
        <p:sp>
          <p:nvSpPr>
            <p:cNvPr id="7" name="Rectangular Callout 6"/>
            <p:cNvSpPr/>
            <p:nvPr/>
          </p:nvSpPr>
          <p:spPr>
            <a:xfrm>
              <a:off x="3984979" y="1071577"/>
              <a:ext cx="4546102" cy="838846"/>
            </a:xfrm>
            <a:prstGeom prst="wedgeRectCallout">
              <a:avLst>
                <a:gd name="adj1" fmla="val 58829"/>
                <a:gd name="adj2" fmla="val -30332"/>
              </a:avLst>
            </a:prstGeom>
            <a:solidFill>
              <a:srgbClr val="FFFFFF"/>
            </a:solidFill>
            <a:ln w="25400" cap="flat">
              <a:solidFill>
                <a:srgbClr val="4F81BD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ja-JP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102680" y="1121670"/>
              <a:ext cx="4448089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ja-JP" altLang="en-US" sz="18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源真ゴシックP Regular" panose="020B0302020203020207" pitchFamily="50" charset="-128"/>
                  <a:ea typeface="源真ゴシックP Regular" panose="020B0302020203020207" pitchFamily="50" charset="-128"/>
                  <a:cs typeface="源真ゴシックP Regular" panose="020B0302020203020207" pitchFamily="50" charset="-128"/>
                  <a:sym typeface="Century Gothic"/>
                </a:rPr>
                <a:t>どのプロパティをアニメーションさせるかのキー</a:t>
              </a:r>
              <a:endParaRPr kumimoji="0" lang="en-US" altLang="ja-JP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  <a:sym typeface="Century Gothic"/>
              </a:endParaRPr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4215383" y="1492539"/>
              <a:ext cx="4044934" cy="307775"/>
              <a:chOff x="4215383" y="1497444"/>
              <a:chExt cx="4044934" cy="307775"/>
            </a:xfrm>
          </p:grpSpPr>
          <p:sp>
            <p:nvSpPr>
              <p:cNvPr id="10" name="TextBox 9"/>
              <p:cNvSpPr txBox="1"/>
              <p:nvPr/>
            </p:nvSpPr>
            <p:spPr>
              <a:xfrm>
                <a:off x="4254514" y="1497444"/>
                <a:ext cx="4005803" cy="30777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9" tIns="45719" rIns="45719" bIns="45719" numCol="1" spcCol="38100" rtlCol="0" anchor="t">
                <a:spAutoFit/>
              </a:bodyPr>
              <a:lstStyle/>
              <a:p>
                <a:pPr algn="l" rtl="0" latinLnBrk="1" hangingPunct="0"/>
                <a:r>
                  <a:rPr lang="ja-JP" altLang="en-US" sz="1400" dirty="0">
                    <a:solidFill>
                      <a:srgbClr val="000000"/>
                    </a:solidFill>
                    <a:latin typeface="源真ゴシックP Regular" panose="020B0302020203020207" pitchFamily="50" charset="-128"/>
                    <a:ea typeface="源真ゴシックP Regular" panose="020B0302020203020207" pitchFamily="50" charset="-128"/>
                    <a:cs typeface="源真ゴシックP Regular" panose="020B0302020203020207" pitchFamily="50" charset="-128"/>
                  </a:rPr>
                  <a:t>キー</a:t>
                </a:r>
                <a:r>
                  <a:rPr lang="ja-JP" altLang="en-US" sz="1400" dirty="0" smtClean="0">
                    <a:solidFill>
                      <a:srgbClr val="000000"/>
                    </a:solidFill>
                    <a:latin typeface="源真ゴシックP Regular" panose="020B0302020203020207" pitchFamily="50" charset="-128"/>
                    <a:ea typeface="源真ゴシックP Regular" panose="020B0302020203020207" pitchFamily="50" charset="-128"/>
                    <a:cs typeface="源真ゴシックP Regular" panose="020B0302020203020207" pitchFamily="50" charset="-128"/>
                  </a:rPr>
                  <a:t>はシリアライズ（アニメーション）可能なデータのみ</a:t>
                </a:r>
                <a:endParaRPr lang="en-US" altLang="ja-JP" sz="1400" dirty="0">
                  <a:solidFill>
                    <a:srgbClr val="000000"/>
                  </a:solidFill>
                  <a:latin typeface="源真ゴシックP Regular" panose="020B0302020203020207" pitchFamily="50" charset="-128"/>
                  <a:ea typeface="源真ゴシックP Regular" panose="020B0302020203020207" pitchFamily="50" charset="-128"/>
                  <a:cs typeface="源真ゴシックP Regular" panose="020B0302020203020207" pitchFamily="50" charset="-128"/>
                </a:endParaRPr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4215383" y="1519676"/>
                <a:ext cx="45719" cy="255004"/>
              </a:xfrm>
              <a:prstGeom prst="rect">
                <a:avLst/>
              </a:prstGeom>
              <a:solidFill>
                <a:schemeClr val="tx2"/>
              </a:solidFill>
              <a:ln w="25400" cap="flat">
                <a:noFill/>
                <a:prstDash val="solid"/>
                <a:bevel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</p:grpSp>
      </p:grpSp>
      <p:pic>
        <p:nvPicPr>
          <p:cNvPr id="1026" name="Picture 2" descr="http://i.gyazo.com/6696d3124369ab5a906c74f97f71efe0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252"/>
          <a:stretch/>
        </p:blipFill>
        <p:spPr bwMode="auto">
          <a:xfrm>
            <a:off x="6112198" y="748832"/>
            <a:ext cx="3736288" cy="1943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6112197" y="1327373"/>
            <a:ext cx="2782987" cy="987714"/>
          </a:xfrm>
          <a:prstGeom prst="rect">
            <a:avLst/>
          </a:prstGeom>
          <a:noFill/>
          <a:ln w="25400" cap="flat">
            <a:solidFill>
              <a:srgbClr val="EC156F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60761639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C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/>
          </p:cNvSpPr>
          <p:nvPr>
            <p:ph type="title"/>
          </p:nvPr>
        </p:nvSpPr>
        <p:spPr>
          <a:xfrm>
            <a:off x="347957" y="192970"/>
            <a:ext cx="8229600" cy="429303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altLang="ja-JP" sz="2400" dirty="0">
                <a:solidFill>
                  <a:srgbClr val="FFFFFF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Sprite </a:t>
            </a:r>
            <a:r>
              <a:rPr lang="ja-JP" altLang="en-US" sz="2400" dirty="0">
                <a:solidFill>
                  <a:srgbClr val="FFFFFF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アニメーションをスクリプトで作成する</a:t>
            </a:r>
            <a:endParaRPr sz="2400" dirty="0">
              <a:solidFill>
                <a:srgbClr val="FFFFFF"/>
              </a:solidFill>
              <a:latin typeface="源真ゴシック Regular" panose="020B0302020203020207" pitchFamily="50" charset="-128"/>
              <a:ea typeface="源真ゴシック Regular" panose="020B0302020203020207" pitchFamily="50" charset="-128"/>
              <a:cs typeface="源真ゴシック Regular" panose="020B0302020203020207" pitchFamily="50" charset="-128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7957" y="628214"/>
            <a:ext cx="8626710" cy="4235595"/>
          </a:xfrm>
        </p:spPr>
        <p:txBody>
          <a:bodyPr/>
          <a:lstStyle/>
          <a:p>
            <a:endParaRPr lang="en-US" altLang="ja-JP" sz="2000" dirty="0" smtClean="0">
              <a:solidFill>
                <a:schemeClr val="bg1"/>
              </a:solidFill>
              <a:latin typeface="源真ゴシック Regular" panose="020B0302020203020207" pitchFamily="50" charset="-128"/>
              <a:ea typeface="源真ゴシック Regular" panose="020B0302020203020207" pitchFamily="50" charset="-128"/>
              <a:cs typeface="源真ゴシック Regular" panose="020B0302020203020207" pitchFamily="50" charset="-128"/>
            </a:endParaRPr>
          </a:p>
          <a:p>
            <a:r>
              <a:rPr lang="en-US" altLang="ja-JP" sz="2000" dirty="0" err="1">
                <a:solidFill>
                  <a:schemeClr val="bg1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EditorCurveBinding</a:t>
            </a:r>
            <a:endParaRPr lang="en-US" altLang="ja-JP" sz="2000" dirty="0" smtClean="0">
              <a:solidFill>
                <a:schemeClr val="bg1"/>
              </a:solidFill>
              <a:latin typeface="源真ゴシック Regular" panose="020B0302020203020207" pitchFamily="50" charset="-128"/>
              <a:ea typeface="源真ゴシック Regular" panose="020B0302020203020207" pitchFamily="50" charset="-128"/>
              <a:cs typeface="源真ゴシック Regular" panose="020B0302020203020207" pitchFamily="50" charset="-128"/>
            </a:endParaRPr>
          </a:p>
        </p:txBody>
      </p:sp>
      <p:pic>
        <p:nvPicPr>
          <p:cNvPr id="6" name="Picture 5" descr="unity-logo-cut-bottom-red-rgb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8496" y="0"/>
            <a:ext cx="1954144" cy="2436224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838601" y="1476241"/>
            <a:ext cx="4815485" cy="838846"/>
            <a:chOff x="3984979" y="1071577"/>
            <a:chExt cx="4565790" cy="838846"/>
          </a:xfrm>
        </p:grpSpPr>
        <p:sp>
          <p:nvSpPr>
            <p:cNvPr id="7" name="Rectangular Callout 6"/>
            <p:cNvSpPr/>
            <p:nvPr/>
          </p:nvSpPr>
          <p:spPr>
            <a:xfrm>
              <a:off x="3984979" y="1071577"/>
              <a:ext cx="4546102" cy="838846"/>
            </a:xfrm>
            <a:prstGeom prst="wedgeRectCallout">
              <a:avLst>
                <a:gd name="adj1" fmla="val 58829"/>
                <a:gd name="adj2" fmla="val -30332"/>
              </a:avLst>
            </a:prstGeom>
            <a:solidFill>
              <a:srgbClr val="FFFFFF"/>
            </a:solidFill>
            <a:ln w="25400" cap="flat">
              <a:solidFill>
                <a:srgbClr val="4F81BD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ja-JP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102680" y="1121670"/>
              <a:ext cx="4448089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ja-JP" altLang="en-US" sz="18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源真ゴシックP Regular" panose="020B0302020203020207" pitchFamily="50" charset="-128"/>
                  <a:ea typeface="源真ゴシックP Regular" panose="020B0302020203020207" pitchFamily="50" charset="-128"/>
                  <a:cs typeface="源真ゴシックP Regular" panose="020B0302020203020207" pitchFamily="50" charset="-128"/>
                  <a:sym typeface="Century Gothic"/>
                </a:rPr>
                <a:t>どのプロパティをアニメーションさせるかのキー</a:t>
              </a:r>
              <a:endParaRPr kumimoji="0" lang="en-US" altLang="ja-JP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  <a:sym typeface="Century Gothic"/>
              </a:endParaRPr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4215383" y="1492539"/>
              <a:ext cx="4044933" cy="307775"/>
              <a:chOff x="4215383" y="1497444"/>
              <a:chExt cx="4044933" cy="307775"/>
            </a:xfrm>
          </p:grpSpPr>
          <p:sp>
            <p:nvSpPr>
              <p:cNvPr id="10" name="TextBox 9"/>
              <p:cNvSpPr txBox="1"/>
              <p:nvPr/>
            </p:nvSpPr>
            <p:spPr>
              <a:xfrm>
                <a:off x="4254514" y="1497444"/>
                <a:ext cx="4005802" cy="30777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9" tIns="45719" rIns="45719" bIns="45719" numCol="1" spcCol="38100" rtlCol="0" anchor="t">
                <a:spAutoFit/>
              </a:bodyPr>
              <a:lstStyle/>
              <a:p>
                <a:pPr algn="l" rtl="0" latinLnBrk="1" hangingPunct="0"/>
                <a:r>
                  <a:rPr lang="ja-JP" altLang="en-US" sz="1400" dirty="0">
                    <a:solidFill>
                      <a:srgbClr val="000000"/>
                    </a:solidFill>
                    <a:latin typeface="源真ゴシックP Regular" panose="020B0302020203020207" pitchFamily="50" charset="-128"/>
                    <a:ea typeface="源真ゴシックP Regular" panose="020B0302020203020207" pitchFamily="50" charset="-128"/>
                    <a:cs typeface="源真ゴシックP Regular" panose="020B0302020203020207" pitchFamily="50" charset="-128"/>
                  </a:rPr>
                  <a:t>キーはシリアライズ（アニメーション）可能なデータのみ</a:t>
                </a:r>
                <a:endParaRPr lang="en-US" altLang="ja-JP" sz="1400" dirty="0">
                  <a:solidFill>
                    <a:srgbClr val="000000"/>
                  </a:solidFill>
                  <a:latin typeface="源真ゴシックP Regular" panose="020B0302020203020207" pitchFamily="50" charset="-128"/>
                  <a:ea typeface="源真ゴシックP Regular" panose="020B0302020203020207" pitchFamily="50" charset="-128"/>
                  <a:cs typeface="源真ゴシックP Regular" panose="020B0302020203020207" pitchFamily="50" charset="-128"/>
                </a:endParaRPr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4215383" y="1519676"/>
                <a:ext cx="45719" cy="255004"/>
              </a:xfrm>
              <a:prstGeom prst="rect">
                <a:avLst/>
              </a:prstGeom>
              <a:solidFill>
                <a:schemeClr val="tx2"/>
              </a:solidFill>
              <a:ln w="25400" cap="flat">
                <a:noFill/>
                <a:prstDash val="solid"/>
                <a:bevel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</p:grpSp>
      </p:grpSp>
      <p:pic>
        <p:nvPicPr>
          <p:cNvPr id="1026" name="Picture 2" descr="http://i.gyazo.com/6696d3124369ab5a906c74f97f71efe0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252"/>
          <a:stretch/>
        </p:blipFill>
        <p:spPr bwMode="auto">
          <a:xfrm>
            <a:off x="6112198" y="748832"/>
            <a:ext cx="3736288" cy="1943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6112197" y="1327373"/>
            <a:ext cx="2782987" cy="987714"/>
          </a:xfrm>
          <a:prstGeom prst="rect">
            <a:avLst/>
          </a:prstGeom>
          <a:noFill/>
          <a:ln w="25400" cap="flat">
            <a:solidFill>
              <a:srgbClr val="EC156F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129824" y="3014246"/>
            <a:ext cx="834783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400" dirty="0" err="1">
                <a:solidFill>
                  <a:srgbClr val="FD971F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EditorCurveBinding</a:t>
            </a:r>
            <a:r>
              <a:rPr lang="en-US" altLang="ja-JP" sz="1400" dirty="0" err="1">
                <a:solidFill>
                  <a:srgbClr val="F9267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.</a:t>
            </a:r>
            <a:r>
              <a:rPr lang="en-US" altLang="ja-JP" sz="1400" dirty="0" err="1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PPtrCurve</a:t>
            </a:r>
            <a:r>
              <a:rPr lang="en-US" altLang="ja-JP" sz="14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(</a:t>
            </a:r>
            <a:r>
              <a:rPr lang="en-US" altLang="ja-JP" sz="1400" dirty="0">
                <a:solidFill>
                  <a:srgbClr val="E6DB74"/>
                </a:solidFill>
                <a:highlight>
                  <a:srgbClr val="49483E"/>
                </a:highlight>
                <a:latin typeface="Consolas" panose="020B0609020204030204" pitchFamily="49" charset="0"/>
              </a:rPr>
              <a:t>""</a:t>
            </a:r>
            <a:r>
              <a:rPr lang="en-US" altLang="ja-JP" sz="14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, </a:t>
            </a:r>
            <a:r>
              <a:rPr lang="en-US" altLang="ja-JP" sz="1400" dirty="0" err="1">
                <a:solidFill>
                  <a:srgbClr val="66D9EF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typeof</a:t>
            </a:r>
            <a:r>
              <a:rPr lang="en-US" altLang="ja-JP" sz="14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(</a:t>
            </a:r>
            <a:r>
              <a:rPr lang="en-US" altLang="ja-JP" sz="1400" dirty="0" err="1">
                <a:solidFill>
                  <a:srgbClr val="FD971F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SpriteRenderer</a:t>
            </a:r>
            <a:r>
              <a:rPr lang="en-US" altLang="ja-JP" sz="14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), </a:t>
            </a:r>
            <a:r>
              <a:rPr lang="en-US" altLang="ja-JP" sz="1400" dirty="0">
                <a:solidFill>
                  <a:srgbClr val="E6DB74"/>
                </a:solidFill>
                <a:highlight>
                  <a:srgbClr val="49483E"/>
                </a:highlight>
                <a:latin typeface="Consolas" panose="020B0609020204030204" pitchFamily="49" charset="0"/>
              </a:rPr>
              <a:t>"</a:t>
            </a:r>
            <a:r>
              <a:rPr lang="en-US" altLang="ja-JP" sz="1400" dirty="0" err="1">
                <a:solidFill>
                  <a:srgbClr val="E6DB74"/>
                </a:solidFill>
                <a:highlight>
                  <a:srgbClr val="49483E"/>
                </a:highlight>
                <a:latin typeface="Consolas" panose="020B0609020204030204" pitchFamily="49" charset="0"/>
              </a:rPr>
              <a:t>m_Sprite</a:t>
            </a:r>
            <a:r>
              <a:rPr lang="en-US" altLang="ja-JP" sz="1400" dirty="0">
                <a:solidFill>
                  <a:srgbClr val="E6DB74"/>
                </a:solidFill>
                <a:highlight>
                  <a:srgbClr val="49483E"/>
                </a:highlight>
                <a:latin typeface="Consolas" panose="020B0609020204030204" pitchFamily="49" charset="0"/>
              </a:rPr>
              <a:t>"</a:t>
            </a:r>
            <a:r>
              <a:rPr lang="en-US" altLang="ja-JP" sz="14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);</a:t>
            </a:r>
            <a:endParaRPr lang="ja-JP" altLang="en-US" sz="1400" dirty="0"/>
          </a:p>
        </p:txBody>
      </p:sp>
      <p:grpSp>
        <p:nvGrpSpPr>
          <p:cNvPr id="24" name="Group 23"/>
          <p:cNvGrpSpPr/>
          <p:nvPr/>
        </p:nvGrpSpPr>
        <p:grpSpPr>
          <a:xfrm>
            <a:off x="1129824" y="4156433"/>
            <a:ext cx="1759840" cy="671376"/>
            <a:chOff x="3984978" y="1071577"/>
            <a:chExt cx="1799019" cy="1342752"/>
          </a:xfrm>
        </p:grpSpPr>
        <p:sp>
          <p:nvSpPr>
            <p:cNvPr id="25" name="Rectangular Callout 24"/>
            <p:cNvSpPr/>
            <p:nvPr/>
          </p:nvSpPr>
          <p:spPr>
            <a:xfrm>
              <a:off x="3984978" y="1071577"/>
              <a:ext cx="1799019" cy="838846"/>
            </a:xfrm>
            <a:prstGeom prst="wedgeRectCallout">
              <a:avLst>
                <a:gd name="adj1" fmla="val 121544"/>
                <a:gd name="adj2" fmla="val -255761"/>
              </a:avLst>
            </a:prstGeom>
            <a:solidFill>
              <a:srgbClr val="FFFFFF"/>
            </a:solidFill>
            <a:ln w="25400" cap="flat">
              <a:solidFill>
                <a:srgbClr val="4F81BD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ja-JP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102680" y="1121671"/>
              <a:ext cx="1565075" cy="12926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ctr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ja-JP" altLang="en-US" sz="18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源真ゴシックP Regular" panose="020B0302020203020207" pitchFamily="50" charset="-128"/>
                  <a:ea typeface="源真ゴシックP Regular" panose="020B0302020203020207" pitchFamily="50" charset="-128"/>
                  <a:cs typeface="源真ゴシックP Regular" panose="020B0302020203020207" pitchFamily="50" charset="-128"/>
                  <a:sym typeface="Century Gothic"/>
                </a:rPr>
                <a:t>ルートにある</a:t>
              </a:r>
              <a:endParaRPr kumimoji="0" lang="en-US" altLang="ja-JP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  <a:sym typeface="Century Gothic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4254514" y="1492539"/>
              <a:ext cx="8760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algn="l" rtl="0" latinLnBrk="1" hangingPunct="0"/>
              <a:endParaRPr lang="en-US" altLang="ja-JP" sz="1400" dirty="0">
                <a:solidFill>
                  <a:srgbClr val="000000"/>
                </a:solidFill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3213951" y="4168956"/>
            <a:ext cx="2342486" cy="671376"/>
            <a:chOff x="3984978" y="1071577"/>
            <a:chExt cx="1799019" cy="1342752"/>
          </a:xfrm>
        </p:grpSpPr>
        <p:sp>
          <p:nvSpPr>
            <p:cNvPr id="30" name="Rectangular Callout 29"/>
            <p:cNvSpPr/>
            <p:nvPr/>
          </p:nvSpPr>
          <p:spPr>
            <a:xfrm>
              <a:off x="3984978" y="1071577"/>
              <a:ext cx="1799019" cy="838846"/>
            </a:xfrm>
            <a:prstGeom prst="wedgeRectCallout">
              <a:avLst>
                <a:gd name="adj1" fmla="val 51969"/>
                <a:gd name="adj2" fmla="val -257244"/>
              </a:avLst>
            </a:prstGeom>
            <a:solidFill>
              <a:srgbClr val="FFFFFF"/>
            </a:solidFill>
            <a:ln w="25400" cap="flat">
              <a:solidFill>
                <a:srgbClr val="4F81BD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ja-JP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102680" y="1121671"/>
              <a:ext cx="1565075" cy="12926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ctr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ja-JP" sz="1800" b="0" i="0" u="none" strike="noStrike" cap="none" spc="0" normalizeH="0" baseline="0" dirty="0" err="1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源真ゴシックP Regular" panose="020B0302020203020207" pitchFamily="50" charset="-128"/>
                  <a:ea typeface="源真ゴシックP Regular" panose="020B0302020203020207" pitchFamily="50" charset="-128"/>
                  <a:cs typeface="源真ゴシックP Regular" panose="020B0302020203020207" pitchFamily="50" charset="-128"/>
                  <a:sym typeface="Century Gothic"/>
                </a:rPr>
                <a:t>SpriteRenderer</a:t>
              </a:r>
              <a:r>
                <a:rPr kumimoji="0" lang="ja-JP" altLang="en-US" sz="18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源真ゴシックP Regular" panose="020B0302020203020207" pitchFamily="50" charset="-128"/>
                  <a:ea typeface="源真ゴシックP Regular" panose="020B0302020203020207" pitchFamily="50" charset="-128"/>
                  <a:cs typeface="源真ゴシックP Regular" panose="020B0302020203020207" pitchFamily="50" charset="-128"/>
                  <a:sym typeface="Century Gothic"/>
                </a:rPr>
                <a:t>の</a:t>
              </a:r>
              <a:endParaRPr kumimoji="0" lang="en-US" altLang="ja-JP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  <a:sym typeface="Century Gothic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254514" y="1492539"/>
              <a:ext cx="8760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algn="l" rtl="0" latinLnBrk="1" hangingPunct="0"/>
              <a:endParaRPr lang="en-US" altLang="ja-JP" sz="1400" dirty="0">
                <a:solidFill>
                  <a:srgbClr val="000000"/>
                </a:solidFill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</a:endParaRP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5795207" y="4166446"/>
            <a:ext cx="3134558" cy="671376"/>
            <a:chOff x="3984978" y="1071577"/>
            <a:chExt cx="1799019" cy="1342752"/>
          </a:xfrm>
        </p:grpSpPr>
        <p:sp>
          <p:nvSpPr>
            <p:cNvPr id="34" name="Rectangular Callout 33"/>
            <p:cNvSpPr/>
            <p:nvPr/>
          </p:nvSpPr>
          <p:spPr>
            <a:xfrm>
              <a:off x="3984978" y="1071577"/>
              <a:ext cx="1799019" cy="838846"/>
            </a:xfrm>
            <a:prstGeom prst="wedgeRectCallout">
              <a:avLst>
                <a:gd name="adj1" fmla="val 10544"/>
                <a:gd name="adj2" fmla="val -248346"/>
              </a:avLst>
            </a:prstGeom>
            <a:solidFill>
              <a:srgbClr val="FFFFFF"/>
            </a:solidFill>
            <a:ln w="25400" cap="flat">
              <a:solidFill>
                <a:srgbClr val="4F81BD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ja-JP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4102680" y="1121671"/>
              <a:ext cx="1565075" cy="12926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ctr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ja-JP" sz="1800" b="0" i="0" u="none" strike="noStrike" cap="none" spc="0" normalizeH="0" baseline="0" dirty="0" err="1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源真ゴシックP Regular" panose="020B0302020203020207" pitchFamily="50" charset="-128"/>
                  <a:ea typeface="源真ゴシックP Regular" panose="020B0302020203020207" pitchFamily="50" charset="-128"/>
                  <a:cs typeface="源真ゴシックP Regular" panose="020B0302020203020207" pitchFamily="50" charset="-128"/>
                  <a:sym typeface="Century Gothic"/>
                </a:rPr>
                <a:t>m_Sprite</a:t>
              </a:r>
              <a:r>
                <a:rPr kumimoji="0" lang="ja-JP" altLang="en-US" sz="18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源真ゴシックP Regular" panose="020B0302020203020207" pitchFamily="50" charset="-128"/>
                  <a:ea typeface="源真ゴシックP Regular" panose="020B0302020203020207" pitchFamily="50" charset="-128"/>
                  <a:cs typeface="源真ゴシックP Regular" panose="020B0302020203020207" pitchFamily="50" charset="-128"/>
                  <a:sym typeface="Century Gothic"/>
                </a:rPr>
                <a:t>をアニメーション</a:t>
              </a:r>
              <a:endParaRPr kumimoji="0" lang="en-US" altLang="ja-JP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  <a:sym typeface="Century Gothic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4254514" y="1492539"/>
              <a:ext cx="8760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algn="l" rtl="0" latinLnBrk="1" hangingPunct="0"/>
              <a:endParaRPr lang="en-US" altLang="ja-JP" sz="1400" dirty="0">
                <a:solidFill>
                  <a:srgbClr val="000000"/>
                </a:solidFill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1320266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C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/>
          </p:cNvSpPr>
          <p:nvPr>
            <p:ph type="title"/>
          </p:nvPr>
        </p:nvSpPr>
        <p:spPr>
          <a:xfrm>
            <a:off x="347957" y="192970"/>
            <a:ext cx="8229600" cy="429303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altLang="ja-JP" sz="2400" dirty="0">
                <a:solidFill>
                  <a:srgbClr val="FFFFFF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Sprite </a:t>
            </a:r>
            <a:r>
              <a:rPr lang="ja-JP" altLang="en-US" sz="2400" dirty="0">
                <a:solidFill>
                  <a:srgbClr val="FFFFFF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アニメーションをスクリプトで作成する</a:t>
            </a:r>
            <a:endParaRPr sz="2400" dirty="0">
              <a:solidFill>
                <a:srgbClr val="FFFFFF"/>
              </a:solidFill>
              <a:latin typeface="源真ゴシック Regular" panose="020B0302020203020207" pitchFamily="50" charset="-128"/>
              <a:ea typeface="源真ゴシック Regular" panose="020B0302020203020207" pitchFamily="50" charset="-128"/>
              <a:cs typeface="源真ゴシック Regular" panose="020B0302020203020207" pitchFamily="50" charset="-128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7957" y="628214"/>
            <a:ext cx="8626710" cy="4235595"/>
          </a:xfrm>
        </p:spPr>
        <p:txBody>
          <a:bodyPr/>
          <a:lstStyle/>
          <a:p>
            <a:endParaRPr lang="en-US" altLang="ja-JP" sz="2000" dirty="0" smtClean="0">
              <a:solidFill>
                <a:schemeClr val="bg1"/>
              </a:solidFill>
              <a:latin typeface="源真ゴシック Regular" panose="020B0302020203020207" pitchFamily="50" charset="-128"/>
              <a:ea typeface="源真ゴシック Regular" panose="020B0302020203020207" pitchFamily="50" charset="-128"/>
              <a:cs typeface="源真ゴシック Regular" panose="020B0302020203020207" pitchFamily="50" charset="-128"/>
            </a:endParaRPr>
          </a:p>
          <a:p>
            <a:r>
              <a:rPr lang="ja-JP" altLang="en-US" sz="2000" dirty="0">
                <a:solidFill>
                  <a:schemeClr val="bg1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プロパティ名</a:t>
            </a:r>
            <a:r>
              <a:rPr lang="ja-JP" altLang="en-US" sz="2000" dirty="0" smtClean="0">
                <a:solidFill>
                  <a:schemeClr val="bg1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を知るには？</a:t>
            </a:r>
            <a:endParaRPr lang="en-US" altLang="ja-JP" sz="2000" dirty="0" smtClean="0">
              <a:solidFill>
                <a:schemeClr val="bg1"/>
              </a:solidFill>
              <a:latin typeface="源真ゴシック Regular" panose="020B0302020203020207" pitchFamily="50" charset="-128"/>
              <a:ea typeface="源真ゴシック Regular" panose="020B0302020203020207" pitchFamily="50" charset="-128"/>
              <a:cs typeface="源真ゴシック Regular" panose="020B0302020203020207" pitchFamily="50" charset="-128"/>
            </a:endParaRPr>
          </a:p>
        </p:txBody>
      </p:sp>
      <p:pic>
        <p:nvPicPr>
          <p:cNvPr id="6" name="Picture 5" descr="unity-logo-cut-bottom-red-rgb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8496" y="0"/>
            <a:ext cx="1954144" cy="2436224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899669" y="1589772"/>
            <a:ext cx="834783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400" dirty="0" err="1">
                <a:solidFill>
                  <a:srgbClr val="FD971F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EditorCurveBinding</a:t>
            </a:r>
            <a:r>
              <a:rPr lang="en-US" altLang="ja-JP" sz="1400" dirty="0" err="1">
                <a:solidFill>
                  <a:srgbClr val="F9267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.</a:t>
            </a:r>
            <a:r>
              <a:rPr lang="en-US" altLang="ja-JP" sz="1400" dirty="0" err="1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PPtrCurve</a:t>
            </a:r>
            <a:r>
              <a:rPr lang="en-US" altLang="ja-JP" sz="14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(</a:t>
            </a:r>
            <a:r>
              <a:rPr lang="en-US" altLang="ja-JP" sz="1400" dirty="0">
                <a:solidFill>
                  <a:srgbClr val="E6DB74"/>
                </a:solidFill>
                <a:highlight>
                  <a:srgbClr val="49483E"/>
                </a:highlight>
                <a:latin typeface="Consolas" panose="020B0609020204030204" pitchFamily="49" charset="0"/>
              </a:rPr>
              <a:t>""</a:t>
            </a:r>
            <a:r>
              <a:rPr lang="en-US" altLang="ja-JP" sz="14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, </a:t>
            </a:r>
            <a:r>
              <a:rPr lang="en-US" altLang="ja-JP" sz="1400" dirty="0" err="1">
                <a:solidFill>
                  <a:srgbClr val="66D9EF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typeof</a:t>
            </a:r>
            <a:r>
              <a:rPr lang="en-US" altLang="ja-JP" sz="14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(</a:t>
            </a:r>
            <a:r>
              <a:rPr lang="en-US" altLang="ja-JP" sz="1400" dirty="0" err="1">
                <a:solidFill>
                  <a:srgbClr val="FD971F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SpriteRenderer</a:t>
            </a:r>
            <a:r>
              <a:rPr lang="en-US" altLang="ja-JP" sz="14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), </a:t>
            </a:r>
            <a:r>
              <a:rPr lang="en-US" altLang="ja-JP" sz="1400" dirty="0">
                <a:solidFill>
                  <a:srgbClr val="E6DB74"/>
                </a:solidFill>
                <a:highlight>
                  <a:srgbClr val="49483E"/>
                </a:highlight>
                <a:latin typeface="Consolas" panose="020B0609020204030204" pitchFamily="49" charset="0"/>
              </a:rPr>
              <a:t>"</a:t>
            </a:r>
            <a:r>
              <a:rPr lang="en-US" altLang="ja-JP" sz="1400" dirty="0" err="1">
                <a:solidFill>
                  <a:srgbClr val="E6DB74"/>
                </a:solidFill>
                <a:highlight>
                  <a:srgbClr val="49483E"/>
                </a:highlight>
                <a:latin typeface="Consolas" panose="020B0609020204030204" pitchFamily="49" charset="0"/>
              </a:rPr>
              <a:t>m_Sprite</a:t>
            </a:r>
            <a:r>
              <a:rPr lang="en-US" altLang="ja-JP" sz="1400" dirty="0">
                <a:solidFill>
                  <a:srgbClr val="E6DB74"/>
                </a:solidFill>
                <a:highlight>
                  <a:srgbClr val="49483E"/>
                </a:highlight>
                <a:latin typeface="Consolas" panose="020B0609020204030204" pitchFamily="49" charset="0"/>
              </a:rPr>
              <a:t>"</a:t>
            </a:r>
            <a:r>
              <a:rPr lang="en-US" altLang="ja-JP" sz="14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);</a:t>
            </a:r>
            <a:endParaRPr lang="ja-JP" altLang="en-US" sz="1400" dirty="0"/>
          </a:p>
        </p:txBody>
      </p:sp>
      <p:grpSp>
        <p:nvGrpSpPr>
          <p:cNvPr id="33" name="Group 32"/>
          <p:cNvGrpSpPr/>
          <p:nvPr/>
        </p:nvGrpSpPr>
        <p:grpSpPr>
          <a:xfrm>
            <a:off x="4267200" y="2187731"/>
            <a:ext cx="4432410" cy="671376"/>
            <a:chOff x="3984978" y="1071577"/>
            <a:chExt cx="1799019" cy="1342752"/>
          </a:xfrm>
        </p:grpSpPr>
        <p:sp>
          <p:nvSpPr>
            <p:cNvPr id="34" name="Rectangular Callout 33"/>
            <p:cNvSpPr/>
            <p:nvPr/>
          </p:nvSpPr>
          <p:spPr>
            <a:xfrm>
              <a:off x="3984978" y="1071577"/>
              <a:ext cx="1799019" cy="838846"/>
            </a:xfrm>
            <a:prstGeom prst="wedgeRectCallout">
              <a:avLst>
                <a:gd name="adj1" fmla="val 20929"/>
                <a:gd name="adj2" fmla="val -117834"/>
              </a:avLst>
            </a:prstGeom>
            <a:solidFill>
              <a:srgbClr val="FFFFFF"/>
            </a:solidFill>
            <a:ln w="25400" cap="flat">
              <a:solidFill>
                <a:srgbClr val="4F81BD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ja-JP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4102680" y="1121671"/>
              <a:ext cx="1565075" cy="12926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ctr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ja-JP" altLang="en-US" sz="18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源真ゴシックP Regular" panose="020B0302020203020207" pitchFamily="50" charset="-128"/>
                  <a:ea typeface="源真ゴシックP Regular" panose="020B0302020203020207" pitchFamily="50" charset="-128"/>
                  <a:cs typeface="源真ゴシックP Regular" panose="020B0302020203020207" pitchFamily="50" charset="-128"/>
                  <a:sym typeface="Century Gothic"/>
                </a:rPr>
                <a:t>どうやって </a:t>
              </a:r>
              <a:r>
                <a:rPr kumimoji="0" lang="en-US" altLang="ja-JP" sz="1800" b="0" i="0" u="none" strike="noStrike" cap="none" spc="0" normalizeH="0" baseline="0" dirty="0" err="1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源真ゴシックP Regular" panose="020B0302020203020207" pitchFamily="50" charset="-128"/>
                  <a:ea typeface="源真ゴシックP Regular" panose="020B0302020203020207" pitchFamily="50" charset="-128"/>
                  <a:cs typeface="源真ゴシックP Regular" panose="020B0302020203020207" pitchFamily="50" charset="-128"/>
                  <a:sym typeface="Century Gothic"/>
                </a:rPr>
                <a:t>m_Sprite</a:t>
              </a:r>
              <a:r>
                <a:rPr kumimoji="0" lang="en-US" altLang="ja-JP" sz="1800" b="0" i="0" u="none" strike="noStrike" cap="none" spc="0" normalizeH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源真ゴシックP Regular" panose="020B0302020203020207" pitchFamily="50" charset="-128"/>
                  <a:ea typeface="源真ゴシックP Regular" panose="020B0302020203020207" pitchFamily="50" charset="-128"/>
                  <a:cs typeface="源真ゴシックP Regular" panose="020B0302020203020207" pitchFamily="50" charset="-128"/>
                  <a:sym typeface="Century Gothic"/>
                </a:rPr>
                <a:t> </a:t>
              </a:r>
              <a:r>
                <a:rPr kumimoji="0" lang="ja-JP" altLang="en-US" sz="1800" b="0" i="0" u="none" strike="noStrike" cap="none" spc="0" normalizeH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源真ゴシックP Regular" panose="020B0302020203020207" pitchFamily="50" charset="-128"/>
                  <a:ea typeface="源真ゴシックP Regular" panose="020B0302020203020207" pitchFamily="50" charset="-128"/>
                  <a:cs typeface="源真ゴシックP Regular" panose="020B0302020203020207" pitchFamily="50" charset="-128"/>
                  <a:sym typeface="Century Gothic"/>
                </a:rPr>
                <a:t>という名を知るか</a:t>
              </a:r>
              <a:endParaRPr kumimoji="0" lang="en-US" altLang="ja-JP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  <a:sym typeface="Century Gothic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4254514" y="1492539"/>
              <a:ext cx="8760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algn="l" rtl="0" latinLnBrk="1" hangingPunct="0"/>
              <a:endParaRPr lang="en-US" altLang="ja-JP" sz="1400" dirty="0">
                <a:solidFill>
                  <a:srgbClr val="000000"/>
                </a:solidFill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2593828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C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/>
          </p:cNvSpPr>
          <p:nvPr>
            <p:ph type="title"/>
          </p:nvPr>
        </p:nvSpPr>
        <p:spPr>
          <a:xfrm>
            <a:off x="347957" y="192970"/>
            <a:ext cx="8229600" cy="429303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altLang="ja-JP" sz="2400" dirty="0">
                <a:solidFill>
                  <a:srgbClr val="FFFFFF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Sprite </a:t>
            </a:r>
            <a:r>
              <a:rPr lang="ja-JP" altLang="en-US" sz="2400" dirty="0">
                <a:solidFill>
                  <a:srgbClr val="FFFFFF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アニメーションをスクリプトで作成する</a:t>
            </a:r>
            <a:endParaRPr sz="2400" dirty="0">
              <a:solidFill>
                <a:srgbClr val="FFFFFF"/>
              </a:solidFill>
              <a:latin typeface="源真ゴシック Regular" panose="020B0302020203020207" pitchFamily="50" charset="-128"/>
              <a:ea typeface="源真ゴシック Regular" panose="020B0302020203020207" pitchFamily="50" charset="-128"/>
              <a:cs typeface="源真ゴシック Regular" panose="020B0302020203020207" pitchFamily="50" charset="-128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7957" y="628214"/>
            <a:ext cx="8626710" cy="4235595"/>
          </a:xfrm>
        </p:spPr>
        <p:txBody>
          <a:bodyPr/>
          <a:lstStyle/>
          <a:p>
            <a:endParaRPr lang="en-US" altLang="ja-JP" sz="2000" dirty="0" smtClean="0">
              <a:solidFill>
                <a:schemeClr val="bg1"/>
              </a:solidFill>
              <a:latin typeface="源真ゴシック Regular" panose="020B0302020203020207" pitchFamily="50" charset="-128"/>
              <a:ea typeface="源真ゴシック Regular" panose="020B0302020203020207" pitchFamily="50" charset="-128"/>
              <a:cs typeface="源真ゴシック Regular" panose="020B0302020203020207" pitchFamily="50" charset="-128"/>
            </a:endParaRPr>
          </a:p>
          <a:p>
            <a:r>
              <a:rPr lang="ja-JP" altLang="en-US" sz="2000" dirty="0">
                <a:solidFill>
                  <a:schemeClr val="bg1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プロパティ名</a:t>
            </a:r>
            <a:r>
              <a:rPr lang="ja-JP" altLang="en-US" sz="2000" dirty="0" smtClean="0">
                <a:solidFill>
                  <a:schemeClr val="bg1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を知るには？</a:t>
            </a:r>
            <a:endParaRPr lang="en-US" altLang="ja-JP" sz="2000" dirty="0" smtClean="0">
              <a:solidFill>
                <a:schemeClr val="bg1"/>
              </a:solidFill>
              <a:latin typeface="源真ゴシック Regular" panose="020B0302020203020207" pitchFamily="50" charset="-128"/>
              <a:ea typeface="源真ゴシック Regular" panose="020B0302020203020207" pitchFamily="50" charset="-128"/>
              <a:cs typeface="源真ゴシック Regular" panose="020B0302020203020207" pitchFamily="50" charset="-128"/>
            </a:endParaRPr>
          </a:p>
        </p:txBody>
      </p:sp>
      <p:pic>
        <p:nvPicPr>
          <p:cNvPr id="6" name="Picture 5" descr="unity-logo-cut-bottom-red-rgb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8496" y="0"/>
            <a:ext cx="1954144" cy="2436224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899669" y="1589772"/>
            <a:ext cx="834783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400" dirty="0" err="1">
                <a:solidFill>
                  <a:srgbClr val="FD971F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EditorCurveBinding</a:t>
            </a:r>
            <a:r>
              <a:rPr lang="en-US" altLang="ja-JP" sz="1400" dirty="0" err="1">
                <a:solidFill>
                  <a:srgbClr val="F9267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.</a:t>
            </a:r>
            <a:r>
              <a:rPr lang="en-US" altLang="ja-JP" sz="1400" dirty="0" err="1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PPtrCurve</a:t>
            </a:r>
            <a:r>
              <a:rPr lang="en-US" altLang="ja-JP" sz="14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(</a:t>
            </a:r>
            <a:r>
              <a:rPr lang="en-US" altLang="ja-JP" sz="1400" dirty="0">
                <a:solidFill>
                  <a:srgbClr val="E6DB74"/>
                </a:solidFill>
                <a:highlight>
                  <a:srgbClr val="49483E"/>
                </a:highlight>
                <a:latin typeface="Consolas" panose="020B0609020204030204" pitchFamily="49" charset="0"/>
              </a:rPr>
              <a:t>""</a:t>
            </a:r>
            <a:r>
              <a:rPr lang="en-US" altLang="ja-JP" sz="14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, </a:t>
            </a:r>
            <a:r>
              <a:rPr lang="en-US" altLang="ja-JP" sz="1400" dirty="0" err="1">
                <a:solidFill>
                  <a:srgbClr val="66D9EF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typeof</a:t>
            </a:r>
            <a:r>
              <a:rPr lang="en-US" altLang="ja-JP" sz="14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(</a:t>
            </a:r>
            <a:r>
              <a:rPr lang="en-US" altLang="ja-JP" sz="1400" dirty="0" err="1">
                <a:solidFill>
                  <a:srgbClr val="FD971F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SpriteRenderer</a:t>
            </a:r>
            <a:r>
              <a:rPr lang="en-US" altLang="ja-JP" sz="14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), </a:t>
            </a:r>
            <a:r>
              <a:rPr lang="en-US" altLang="ja-JP" sz="1400" dirty="0">
                <a:solidFill>
                  <a:srgbClr val="E6DB74"/>
                </a:solidFill>
                <a:highlight>
                  <a:srgbClr val="49483E"/>
                </a:highlight>
                <a:latin typeface="Consolas" panose="020B0609020204030204" pitchFamily="49" charset="0"/>
              </a:rPr>
              <a:t>"</a:t>
            </a:r>
            <a:r>
              <a:rPr lang="en-US" altLang="ja-JP" sz="1400" dirty="0" err="1">
                <a:solidFill>
                  <a:srgbClr val="E6DB74"/>
                </a:solidFill>
                <a:highlight>
                  <a:srgbClr val="49483E"/>
                </a:highlight>
                <a:latin typeface="Consolas" panose="020B0609020204030204" pitchFamily="49" charset="0"/>
              </a:rPr>
              <a:t>m_Sprite</a:t>
            </a:r>
            <a:r>
              <a:rPr lang="en-US" altLang="ja-JP" sz="1400" dirty="0">
                <a:solidFill>
                  <a:srgbClr val="E6DB74"/>
                </a:solidFill>
                <a:highlight>
                  <a:srgbClr val="49483E"/>
                </a:highlight>
                <a:latin typeface="Consolas" panose="020B0609020204030204" pitchFamily="49" charset="0"/>
              </a:rPr>
              <a:t>"</a:t>
            </a:r>
            <a:r>
              <a:rPr lang="en-US" altLang="ja-JP" sz="14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);</a:t>
            </a:r>
            <a:endParaRPr lang="ja-JP" altLang="en-US" sz="1400" dirty="0"/>
          </a:p>
        </p:txBody>
      </p:sp>
      <p:grpSp>
        <p:nvGrpSpPr>
          <p:cNvPr id="33" name="Group 32"/>
          <p:cNvGrpSpPr/>
          <p:nvPr/>
        </p:nvGrpSpPr>
        <p:grpSpPr>
          <a:xfrm>
            <a:off x="4267200" y="2187731"/>
            <a:ext cx="4432410" cy="671376"/>
            <a:chOff x="3984978" y="1071577"/>
            <a:chExt cx="1799019" cy="1342752"/>
          </a:xfrm>
        </p:grpSpPr>
        <p:sp>
          <p:nvSpPr>
            <p:cNvPr id="34" name="Rectangular Callout 33"/>
            <p:cNvSpPr/>
            <p:nvPr/>
          </p:nvSpPr>
          <p:spPr>
            <a:xfrm>
              <a:off x="3984978" y="1071577"/>
              <a:ext cx="1799019" cy="838846"/>
            </a:xfrm>
            <a:prstGeom prst="wedgeRectCallout">
              <a:avLst>
                <a:gd name="adj1" fmla="val 20929"/>
                <a:gd name="adj2" fmla="val -117834"/>
              </a:avLst>
            </a:prstGeom>
            <a:solidFill>
              <a:srgbClr val="FFFFFF"/>
            </a:solidFill>
            <a:ln w="25400" cap="flat">
              <a:solidFill>
                <a:srgbClr val="4F81BD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ja-JP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4102680" y="1121671"/>
              <a:ext cx="1565075" cy="12926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ctr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ja-JP" altLang="en-US" sz="18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源真ゴシックP Regular" panose="020B0302020203020207" pitchFamily="50" charset="-128"/>
                  <a:ea typeface="源真ゴシックP Regular" panose="020B0302020203020207" pitchFamily="50" charset="-128"/>
                  <a:cs typeface="源真ゴシックP Regular" panose="020B0302020203020207" pitchFamily="50" charset="-128"/>
                  <a:sym typeface="Century Gothic"/>
                </a:rPr>
                <a:t>どうやって </a:t>
              </a:r>
              <a:r>
                <a:rPr kumimoji="0" lang="en-US" altLang="ja-JP" sz="1800" b="0" i="0" u="none" strike="noStrike" cap="none" spc="0" normalizeH="0" baseline="0" dirty="0" err="1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源真ゴシックP Regular" panose="020B0302020203020207" pitchFamily="50" charset="-128"/>
                  <a:ea typeface="源真ゴシックP Regular" panose="020B0302020203020207" pitchFamily="50" charset="-128"/>
                  <a:cs typeface="源真ゴシックP Regular" panose="020B0302020203020207" pitchFamily="50" charset="-128"/>
                  <a:sym typeface="Century Gothic"/>
                </a:rPr>
                <a:t>m_Sprite</a:t>
              </a:r>
              <a:r>
                <a:rPr kumimoji="0" lang="en-US" altLang="ja-JP" sz="1800" b="0" i="0" u="none" strike="noStrike" cap="none" spc="0" normalizeH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源真ゴシックP Regular" panose="020B0302020203020207" pitchFamily="50" charset="-128"/>
                  <a:ea typeface="源真ゴシックP Regular" panose="020B0302020203020207" pitchFamily="50" charset="-128"/>
                  <a:cs typeface="源真ゴシックP Regular" panose="020B0302020203020207" pitchFamily="50" charset="-128"/>
                  <a:sym typeface="Century Gothic"/>
                </a:rPr>
                <a:t> </a:t>
              </a:r>
              <a:r>
                <a:rPr kumimoji="0" lang="ja-JP" altLang="en-US" sz="1800" b="0" i="0" u="none" strike="noStrike" cap="none" spc="0" normalizeH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源真ゴシックP Regular" panose="020B0302020203020207" pitchFamily="50" charset="-128"/>
                  <a:ea typeface="源真ゴシックP Regular" panose="020B0302020203020207" pitchFamily="50" charset="-128"/>
                  <a:cs typeface="源真ゴシックP Regular" panose="020B0302020203020207" pitchFamily="50" charset="-128"/>
                  <a:sym typeface="Century Gothic"/>
                </a:rPr>
                <a:t>という名を知るか</a:t>
              </a:r>
              <a:endParaRPr kumimoji="0" lang="en-US" altLang="ja-JP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  <a:sym typeface="Century Gothic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4254514" y="1492539"/>
              <a:ext cx="8760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algn="l" rtl="0" latinLnBrk="1" hangingPunct="0"/>
              <a:endParaRPr lang="en-US" altLang="ja-JP" sz="1400" dirty="0">
                <a:solidFill>
                  <a:srgbClr val="000000"/>
                </a:solidFill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</a:endParaRPr>
            </a:p>
          </p:txBody>
        </p:sp>
      </p:grpSp>
      <p:pic>
        <p:nvPicPr>
          <p:cNvPr id="2" name="Picture 2" descr="http://i.gyazo.com/18947651f9bd633337a18078241ebe20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306" y="2475156"/>
            <a:ext cx="3752850" cy="2466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Rectangle 27"/>
          <p:cNvSpPr/>
          <p:nvPr/>
        </p:nvSpPr>
        <p:spPr>
          <a:xfrm>
            <a:off x="439185" y="3708643"/>
            <a:ext cx="3640971" cy="390606"/>
          </a:xfrm>
          <a:prstGeom prst="rect">
            <a:avLst/>
          </a:prstGeom>
          <a:noFill/>
          <a:ln w="25400" cap="flat">
            <a:solidFill>
              <a:srgbClr val="EC156F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37" name="Group 36"/>
          <p:cNvGrpSpPr/>
          <p:nvPr/>
        </p:nvGrpSpPr>
        <p:grpSpPr>
          <a:xfrm>
            <a:off x="4267200" y="2974964"/>
            <a:ext cx="4432410" cy="419423"/>
            <a:chOff x="3984978" y="1071577"/>
            <a:chExt cx="1799019" cy="838846"/>
          </a:xfrm>
        </p:grpSpPr>
        <p:sp>
          <p:nvSpPr>
            <p:cNvPr id="38" name="Rectangular Callout 37"/>
            <p:cNvSpPr/>
            <p:nvPr/>
          </p:nvSpPr>
          <p:spPr>
            <a:xfrm>
              <a:off x="3984978" y="1071577"/>
              <a:ext cx="1799019" cy="838846"/>
            </a:xfrm>
            <a:prstGeom prst="wedgeRectCallout">
              <a:avLst>
                <a:gd name="adj1" fmla="val -51486"/>
                <a:gd name="adj2" fmla="val 126875"/>
              </a:avLst>
            </a:prstGeom>
            <a:solidFill>
              <a:srgbClr val="FFFFFF"/>
            </a:solidFill>
            <a:ln w="25400" cap="flat">
              <a:solidFill>
                <a:srgbClr val="4F81BD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ja-JP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4102680" y="1121671"/>
              <a:ext cx="1565075" cy="7386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ctr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ja-JP" sz="18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源真ゴシックP Regular" panose="020B0302020203020207" pitchFamily="50" charset="-128"/>
                  <a:ea typeface="源真ゴシックP Regular" panose="020B0302020203020207" pitchFamily="50" charset="-128"/>
                  <a:cs typeface="源真ゴシックP Regular" panose="020B0302020203020207" pitchFamily="50" charset="-128"/>
                  <a:sym typeface="Century Gothic"/>
                </a:rPr>
                <a:t>Sprite </a:t>
              </a:r>
              <a:r>
                <a:rPr kumimoji="0" lang="ja-JP" altLang="en-US" sz="18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源真ゴシックP Regular" panose="020B0302020203020207" pitchFamily="50" charset="-128"/>
                  <a:ea typeface="源真ゴシックP Regular" panose="020B0302020203020207" pitchFamily="50" charset="-128"/>
                  <a:cs typeface="源真ゴシックP Regular" panose="020B0302020203020207" pitchFamily="50" charset="-128"/>
                  <a:sym typeface="Century Gothic"/>
                </a:rPr>
                <a:t>という名しか見えない！</a:t>
              </a:r>
              <a:endParaRPr kumimoji="0" lang="en-US" altLang="ja-JP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  <a:sym typeface="Century Gothic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4254514" y="1492539"/>
              <a:ext cx="8760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algn="l" rtl="0" latinLnBrk="1" hangingPunct="0"/>
              <a:endParaRPr lang="en-US" altLang="ja-JP" sz="1400" dirty="0">
                <a:solidFill>
                  <a:srgbClr val="000000"/>
                </a:solidFill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</a:endParaRPr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4267200" y="4087465"/>
            <a:ext cx="4432410" cy="854666"/>
            <a:chOff x="3984978" y="1071577"/>
            <a:chExt cx="1799019" cy="838846"/>
          </a:xfrm>
        </p:grpSpPr>
        <p:sp>
          <p:nvSpPr>
            <p:cNvPr id="42" name="Rectangular Callout 41"/>
            <p:cNvSpPr/>
            <p:nvPr/>
          </p:nvSpPr>
          <p:spPr>
            <a:xfrm>
              <a:off x="3984978" y="1071577"/>
              <a:ext cx="1799019" cy="838846"/>
            </a:xfrm>
            <a:prstGeom prst="wedgeRectCallout">
              <a:avLst>
                <a:gd name="adj1" fmla="val -35768"/>
                <a:gd name="adj2" fmla="val -5120"/>
              </a:avLst>
            </a:prstGeom>
            <a:solidFill>
              <a:srgbClr val="FFFFFF"/>
            </a:solidFill>
            <a:ln w="25400" cap="flat">
              <a:solidFill>
                <a:srgbClr val="4F81BD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ja-JP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4102680" y="1188615"/>
              <a:ext cx="1565075" cy="63436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ctr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ja-JP" dirty="0" err="1" smtClean="0">
                  <a:solidFill>
                    <a:srgbClr val="000000"/>
                  </a:solidFill>
                  <a:latin typeface="源真ゴシックP Regular" panose="020B0302020203020207" pitchFamily="50" charset="-128"/>
                  <a:ea typeface="源真ゴシックP Regular" panose="020B0302020203020207" pitchFamily="50" charset="-128"/>
                  <a:cs typeface="源真ゴシックP Regular" panose="020B0302020203020207" pitchFamily="50" charset="-128"/>
                </a:rPr>
                <a:t>ObjectNames.NicifyVariableName</a:t>
              </a:r>
              <a:endParaRPr lang="en-US" altLang="ja-JP" dirty="0" smtClean="0">
                <a:solidFill>
                  <a:srgbClr val="000000"/>
                </a:solidFill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</a:endParaRPr>
            </a:p>
            <a:p>
              <a:pPr marL="0" marR="0" indent="0" algn="ctr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ja-JP" altLang="en-US" sz="18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源真ゴシックP Regular" panose="020B0302020203020207" pitchFamily="50" charset="-128"/>
                  <a:ea typeface="源真ゴシックP Regular" panose="020B0302020203020207" pitchFamily="50" charset="-128"/>
                  <a:cs typeface="源真ゴシックP Regular" panose="020B0302020203020207" pitchFamily="50" charset="-128"/>
                  <a:sym typeface="Century Gothic"/>
                </a:rPr>
                <a:t>によって変換されてしまう</a:t>
              </a:r>
              <a:endParaRPr kumimoji="0" lang="en-US" altLang="ja-JP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  <a:sym typeface="Century Gothic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4254514" y="1492539"/>
              <a:ext cx="8760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algn="l" rtl="0" latinLnBrk="1" hangingPunct="0"/>
              <a:endParaRPr lang="en-US" altLang="ja-JP" sz="1400" dirty="0">
                <a:solidFill>
                  <a:srgbClr val="000000"/>
                </a:solidFill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6308154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C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/>
          </p:cNvSpPr>
          <p:nvPr>
            <p:ph type="title"/>
          </p:nvPr>
        </p:nvSpPr>
        <p:spPr>
          <a:xfrm>
            <a:off x="347957" y="192970"/>
            <a:ext cx="8229600" cy="429303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altLang="ja-JP" sz="2400" dirty="0">
                <a:solidFill>
                  <a:srgbClr val="FFFFFF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Sprite </a:t>
            </a:r>
            <a:r>
              <a:rPr lang="ja-JP" altLang="en-US" sz="2400" dirty="0">
                <a:solidFill>
                  <a:srgbClr val="FFFFFF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アニメーションをスクリプトで作成する</a:t>
            </a:r>
            <a:endParaRPr sz="2400" dirty="0">
              <a:solidFill>
                <a:srgbClr val="FFFFFF"/>
              </a:solidFill>
              <a:latin typeface="源真ゴシック Regular" panose="020B0302020203020207" pitchFamily="50" charset="-128"/>
              <a:ea typeface="源真ゴシック Regular" panose="020B0302020203020207" pitchFamily="50" charset="-128"/>
              <a:cs typeface="源真ゴシック Regular" panose="020B0302020203020207" pitchFamily="50" charset="-128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7957" y="628214"/>
            <a:ext cx="8626710" cy="4235595"/>
          </a:xfrm>
        </p:spPr>
        <p:txBody>
          <a:bodyPr/>
          <a:lstStyle/>
          <a:p>
            <a:endParaRPr lang="en-US" altLang="ja-JP" sz="2000" dirty="0" smtClean="0">
              <a:solidFill>
                <a:schemeClr val="bg1"/>
              </a:solidFill>
              <a:latin typeface="源真ゴシック Regular" panose="020B0302020203020207" pitchFamily="50" charset="-128"/>
              <a:ea typeface="源真ゴシック Regular" panose="020B0302020203020207" pitchFamily="50" charset="-128"/>
              <a:cs typeface="源真ゴシック Regular" panose="020B0302020203020207" pitchFamily="50" charset="-128"/>
            </a:endParaRPr>
          </a:p>
          <a:p>
            <a:r>
              <a:rPr lang="ja-JP" altLang="en-US" sz="2000" dirty="0">
                <a:solidFill>
                  <a:schemeClr val="bg1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プロパティ名</a:t>
            </a:r>
            <a:r>
              <a:rPr lang="ja-JP" altLang="en-US" sz="2000" dirty="0" smtClean="0">
                <a:solidFill>
                  <a:schemeClr val="bg1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を知るには？ </a:t>
            </a:r>
            <a:r>
              <a:rPr lang="en-US" altLang="ja-JP" sz="2000" dirty="0" smtClean="0">
                <a:solidFill>
                  <a:schemeClr val="bg1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- </a:t>
            </a:r>
            <a:r>
              <a:rPr lang="ja-JP" altLang="en-US" sz="2000" dirty="0" smtClean="0">
                <a:solidFill>
                  <a:schemeClr val="bg1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手っ取り早い方法１</a:t>
            </a:r>
            <a:endParaRPr lang="en-US" altLang="ja-JP" sz="2000" dirty="0" smtClean="0">
              <a:solidFill>
                <a:schemeClr val="bg1"/>
              </a:solidFill>
              <a:latin typeface="源真ゴシック Regular" panose="020B0302020203020207" pitchFamily="50" charset="-128"/>
              <a:ea typeface="源真ゴシック Regular" panose="020B0302020203020207" pitchFamily="50" charset="-128"/>
              <a:cs typeface="源真ゴシック Regular" panose="020B0302020203020207" pitchFamily="50" charset="-128"/>
            </a:endParaRPr>
          </a:p>
          <a:p>
            <a:endParaRPr lang="en-US" altLang="ja-JP" sz="2000" dirty="0">
              <a:solidFill>
                <a:schemeClr val="bg1"/>
              </a:solidFill>
              <a:latin typeface="源真ゴシック Regular" panose="020B0302020203020207" pitchFamily="50" charset="-128"/>
              <a:ea typeface="源真ゴシック Regular" panose="020B0302020203020207" pitchFamily="50" charset="-128"/>
              <a:cs typeface="源真ゴシック Regular" panose="020B0302020203020207" pitchFamily="50" charset="-128"/>
            </a:endParaRPr>
          </a:p>
          <a:p>
            <a:endParaRPr lang="en-US" altLang="ja-JP" sz="2000" dirty="0" smtClean="0">
              <a:solidFill>
                <a:schemeClr val="bg1"/>
              </a:solidFill>
              <a:latin typeface="源真ゴシック Regular" panose="020B0302020203020207" pitchFamily="50" charset="-128"/>
              <a:ea typeface="源真ゴシック Regular" panose="020B0302020203020207" pitchFamily="50" charset="-128"/>
              <a:cs typeface="源真ゴシック Regular" panose="020B0302020203020207" pitchFamily="50" charset="-128"/>
            </a:endParaRPr>
          </a:p>
          <a:p>
            <a:r>
              <a:rPr lang="en-US" altLang="ja-JP" sz="2000" dirty="0">
                <a:solidFill>
                  <a:schemeClr val="bg1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	</a:t>
            </a:r>
            <a:r>
              <a:rPr lang="ja-JP" altLang="en-US" sz="2000" dirty="0" smtClean="0">
                <a:solidFill>
                  <a:schemeClr val="bg1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１．コンポーネントを </a:t>
            </a:r>
            <a:r>
              <a:rPr lang="en-US" altLang="ja-JP" sz="2000" dirty="0" err="1" smtClean="0">
                <a:solidFill>
                  <a:schemeClr val="bg1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SerializedObject</a:t>
            </a:r>
            <a:r>
              <a:rPr lang="en-US" altLang="ja-JP" sz="2000" dirty="0" smtClean="0">
                <a:solidFill>
                  <a:schemeClr val="bg1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 </a:t>
            </a:r>
            <a:r>
              <a:rPr lang="ja-JP" altLang="en-US" sz="2000" dirty="0" smtClean="0">
                <a:solidFill>
                  <a:schemeClr val="bg1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に変換する</a:t>
            </a:r>
            <a:endParaRPr lang="en-US" altLang="ja-JP" sz="2000" dirty="0" smtClean="0">
              <a:solidFill>
                <a:schemeClr val="bg1"/>
              </a:solidFill>
              <a:latin typeface="源真ゴシック Regular" panose="020B0302020203020207" pitchFamily="50" charset="-128"/>
              <a:ea typeface="源真ゴシック Regular" panose="020B0302020203020207" pitchFamily="50" charset="-128"/>
              <a:cs typeface="源真ゴシック Regular" panose="020B0302020203020207" pitchFamily="50" charset="-128"/>
            </a:endParaRPr>
          </a:p>
          <a:p>
            <a:r>
              <a:rPr lang="en-US" altLang="ja-JP" sz="2000" dirty="0">
                <a:solidFill>
                  <a:schemeClr val="bg1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	</a:t>
            </a:r>
            <a:endParaRPr lang="en-US" altLang="ja-JP" sz="2000" dirty="0" smtClean="0">
              <a:solidFill>
                <a:schemeClr val="bg1"/>
              </a:solidFill>
              <a:latin typeface="源真ゴシック Regular" panose="020B0302020203020207" pitchFamily="50" charset="-128"/>
              <a:ea typeface="源真ゴシック Regular" panose="020B0302020203020207" pitchFamily="50" charset="-128"/>
              <a:cs typeface="源真ゴシック Regular" panose="020B0302020203020207" pitchFamily="50" charset="-128"/>
            </a:endParaRPr>
          </a:p>
          <a:p>
            <a:r>
              <a:rPr lang="en-US" altLang="ja-JP" sz="2000" dirty="0">
                <a:solidFill>
                  <a:schemeClr val="bg1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	</a:t>
            </a:r>
            <a:r>
              <a:rPr lang="ja-JP" altLang="en-US" sz="2000" dirty="0" smtClean="0">
                <a:solidFill>
                  <a:schemeClr val="bg1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２．</a:t>
            </a:r>
            <a:r>
              <a:rPr lang="en-US" altLang="ja-JP" sz="2000" dirty="0" err="1" smtClean="0">
                <a:solidFill>
                  <a:schemeClr val="bg1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SerializedObject</a:t>
            </a:r>
            <a:r>
              <a:rPr lang="en-US" altLang="ja-JP" sz="2000" dirty="0" smtClean="0">
                <a:solidFill>
                  <a:schemeClr val="bg1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 </a:t>
            </a:r>
            <a:r>
              <a:rPr lang="ja-JP" altLang="en-US" sz="2000" dirty="0" smtClean="0">
                <a:solidFill>
                  <a:schemeClr val="bg1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からすべての </a:t>
            </a:r>
            <a:r>
              <a:rPr lang="en-US" altLang="ja-JP" sz="2000" dirty="0" err="1" smtClean="0">
                <a:solidFill>
                  <a:schemeClr val="bg1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SerializedProperty</a:t>
            </a:r>
            <a:r>
              <a:rPr lang="en-US" altLang="ja-JP" sz="2000" dirty="0" smtClean="0">
                <a:solidFill>
                  <a:schemeClr val="bg1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 </a:t>
            </a:r>
            <a:r>
              <a:rPr lang="ja-JP" altLang="en-US" sz="2000" dirty="0" smtClean="0">
                <a:solidFill>
                  <a:schemeClr val="bg1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を取得する</a:t>
            </a:r>
            <a:endParaRPr lang="en-US" altLang="ja-JP" sz="2000" dirty="0" smtClean="0">
              <a:solidFill>
                <a:schemeClr val="bg1"/>
              </a:solidFill>
              <a:latin typeface="源真ゴシック Regular" panose="020B0302020203020207" pitchFamily="50" charset="-128"/>
              <a:ea typeface="源真ゴシック Regular" panose="020B0302020203020207" pitchFamily="50" charset="-128"/>
              <a:cs typeface="源真ゴシック Regular" panose="020B0302020203020207" pitchFamily="50" charset="-128"/>
            </a:endParaRPr>
          </a:p>
          <a:p>
            <a:endParaRPr lang="en-US" altLang="ja-JP" sz="2000" dirty="0">
              <a:solidFill>
                <a:schemeClr val="bg1"/>
              </a:solidFill>
              <a:latin typeface="源真ゴシック Regular" panose="020B0302020203020207" pitchFamily="50" charset="-128"/>
              <a:ea typeface="源真ゴシック Regular" panose="020B0302020203020207" pitchFamily="50" charset="-128"/>
              <a:cs typeface="源真ゴシック Regular" panose="020B0302020203020207" pitchFamily="50" charset="-128"/>
            </a:endParaRPr>
          </a:p>
          <a:p>
            <a:r>
              <a:rPr lang="en-US" altLang="ja-JP" sz="2000" dirty="0" smtClean="0">
                <a:solidFill>
                  <a:schemeClr val="bg1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	</a:t>
            </a:r>
            <a:r>
              <a:rPr lang="ja-JP" altLang="en-US" sz="2000" dirty="0" smtClean="0">
                <a:solidFill>
                  <a:schemeClr val="bg1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３．</a:t>
            </a:r>
            <a:r>
              <a:rPr lang="en-US" altLang="ja-JP" sz="2000" dirty="0" err="1" smtClean="0">
                <a:solidFill>
                  <a:schemeClr val="bg1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SerializedProperty.propertyPath</a:t>
            </a:r>
            <a:r>
              <a:rPr lang="en-US" altLang="ja-JP" sz="2000" dirty="0" smtClean="0">
                <a:solidFill>
                  <a:schemeClr val="bg1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 </a:t>
            </a:r>
            <a:r>
              <a:rPr lang="ja-JP" altLang="en-US" sz="2000" dirty="0" smtClean="0">
                <a:solidFill>
                  <a:schemeClr val="bg1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がプロパティ名（＝パス）</a:t>
            </a:r>
            <a:endParaRPr lang="en-US" altLang="ja-JP" sz="2000" dirty="0" smtClean="0">
              <a:solidFill>
                <a:schemeClr val="bg1"/>
              </a:solidFill>
              <a:latin typeface="源真ゴシック Regular" panose="020B0302020203020207" pitchFamily="50" charset="-128"/>
              <a:ea typeface="源真ゴシック Regular" panose="020B0302020203020207" pitchFamily="50" charset="-128"/>
              <a:cs typeface="源真ゴシック Regular" panose="020B0302020203020207" pitchFamily="50" charset="-128"/>
            </a:endParaRPr>
          </a:p>
        </p:txBody>
      </p:sp>
      <p:pic>
        <p:nvPicPr>
          <p:cNvPr id="6" name="Picture 5" descr="unity-logo-cut-bottom-red-rgb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8496" y="0"/>
            <a:ext cx="1954144" cy="2436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6836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C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/>
          </p:cNvSpPr>
          <p:nvPr>
            <p:ph type="title"/>
          </p:nvPr>
        </p:nvSpPr>
        <p:spPr>
          <a:xfrm>
            <a:off x="347957" y="192970"/>
            <a:ext cx="8229600" cy="429303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altLang="ja-JP" sz="2400" dirty="0">
                <a:solidFill>
                  <a:srgbClr val="FFFFFF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Sprite </a:t>
            </a:r>
            <a:r>
              <a:rPr lang="ja-JP" altLang="en-US" sz="2400" dirty="0">
                <a:solidFill>
                  <a:srgbClr val="FFFFFF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アニメーションをスクリプトで作成する</a:t>
            </a:r>
            <a:endParaRPr sz="2400" dirty="0">
              <a:solidFill>
                <a:srgbClr val="FFFFFF"/>
              </a:solidFill>
              <a:latin typeface="源真ゴシック Regular" panose="020B0302020203020207" pitchFamily="50" charset="-128"/>
              <a:ea typeface="源真ゴシック Regular" panose="020B0302020203020207" pitchFamily="50" charset="-128"/>
              <a:cs typeface="源真ゴシック Regular" panose="020B0302020203020207" pitchFamily="50" charset="-128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7957" y="628214"/>
            <a:ext cx="8626710" cy="4235595"/>
          </a:xfrm>
        </p:spPr>
        <p:txBody>
          <a:bodyPr/>
          <a:lstStyle/>
          <a:p>
            <a:endParaRPr lang="en-US" altLang="ja-JP" sz="2000" dirty="0" smtClean="0">
              <a:solidFill>
                <a:schemeClr val="bg1"/>
              </a:solidFill>
              <a:latin typeface="源真ゴシック Regular" panose="020B0302020203020207" pitchFamily="50" charset="-128"/>
              <a:ea typeface="源真ゴシック Regular" panose="020B0302020203020207" pitchFamily="50" charset="-128"/>
              <a:cs typeface="源真ゴシック Regular" panose="020B0302020203020207" pitchFamily="50" charset="-128"/>
            </a:endParaRPr>
          </a:p>
          <a:p>
            <a:r>
              <a:rPr lang="ja-JP" altLang="en-US" sz="2000" dirty="0">
                <a:solidFill>
                  <a:schemeClr val="bg1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プロパティ名</a:t>
            </a:r>
            <a:r>
              <a:rPr lang="ja-JP" altLang="en-US" sz="2000" dirty="0" smtClean="0">
                <a:solidFill>
                  <a:schemeClr val="bg1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を知るには？ </a:t>
            </a:r>
            <a:r>
              <a:rPr lang="en-US" altLang="ja-JP" sz="2000" dirty="0" smtClean="0">
                <a:solidFill>
                  <a:schemeClr val="bg1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- </a:t>
            </a:r>
            <a:r>
              <a:rPr lang="ja-JP" altLang="en-US" sz="2000" dirty="0" smtClean="0">
                <a:solidFill>
                  <a:schemeClr val="bg1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手っ取り早い方法１</a:t>
            </a:r>
            <a:endParaRPr lang="en-US" altLang="ja-JP" sz="2000" dirty="0" smtClean="0">
              <a:solidFill>
                <a:schemeClr val="bg1"/>
              </a:solidFill>
              <a:latin typeface="源真ゴシック Regular" panose="020B0302020203020207" pitchFamily="50" charset="-128"/>
              <a:ea typeface="源真ゴシック Regular" panose="020B0302020203020207" pitchFamily="50" charset="-128"/>
              <a:cs typeface="源真ゴシック Regular" panose="020B0302020203020207" pitchFamily="50" charset="-128"/>
            </a:endParaRPr>
          </a:p>
          <a:p>
            <a:endParaRPr lang="en-US" altLang="ja-JP" sz="2000" dirty="0">
              <a:solidFill>
                <a:schemeClr val="bg1"/>
              </a:solidFill>
              <a:latin typeface="源真ゴシック Regular" panose="020B0302020203020207" pitchFamily="50" charset="-128"/>
              <a:ea typeface="源真ゴシック Regular" panose="020B0302020203020207" pitchFamily="50" charset="-128"/>
              <a:cs typeface="源真ゴシック Regular" panose="020B0302020203020207" pitchFamily="50" charset="-128"/>
            </a:endParaRPr>
          </a:p>
          <a:p>
            <a:r>
              <a:rPr lang="ja-JP" altLang="en-US" sz="2000" dirty="0" smtClean="0">
                <a:solidFill>
                  <a:schemeClr val="bg1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１．コンポーネントを </a:t>
            </a:r>
            <a:r>
              <a:rPr lang="en-US" altLang="ja-JP" sz="2000" dirty="0" err="1" smtClean="0">
                <a:solidFill>
                  <a:schemeClr val="bg1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SerializedObject</a:t>
            </a:r>
            <a:r>
              <a:rPr lang="en-US" altLang="ja-JP" sz="2000" dirty="0" smtClean="0">
                <a:solidFill>
                  <a:schemeClr val="bg1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 </a:t>
            </a:r>
            <a:r>
              <a:rPr lang="ja-JP" altLang="en-US" sz="2000" dirty="0" smtClean="0">
                <a:solidFill>
                  <a:schemeClr val="bg1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に変換する</a:t>
            </a:r>
            <a:endParaRPr lang="en-US" altLang="ja-JP" sz="2000" dirty="0" smtClean="0">
              <a:solidFill>
                <a:schemeClr val="bg1"/>
              </a:solidFill>
              <a:latin typeface="源真ゴシック Regular" panose="020B0302020203020207" pitchFamily="50" charset="-128"/>
              <a:ea typeface="源真ゴシック Regular" panose="020B0302020203020207" pitchFamily="50" charset="-128"/>
              <a:cs typeface="源真ゴシック Regular" panose="020B0302020203020207" pitchFamily="50" charset="-128"/>
            </a:endParaRPr>
          </a:p>
          <a:p>
            <a:r>
              <a:rPr lang="en-US" altLang="ja-JP" sz="2000" dirty="0">
                <a:solidFill>
                  <a:schemeClr val="bg1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	</a:t>
            </a:r>
            <a:endParaRPr lang="en-US" altLang="ja-JP" sz="2000" dirty="0" smtClean="0">
              <a:solidFill>
                <a:schemeClr val="bg1"/>
              </a:solidFill>
              <a:latin typeface="源真ゴシック Regular" panose="020B0302020203020207" pitchFamily="50" charset="-128"/>
              <a:ea typeface="源真ゴシック Regular" panose="020B0302020203020207" pitchFamily="50" charset="-128"/>
              <a:cs typeface="源真ゴシック Regular" panose="020B0302020203020207" pitchFamily="50" charset="-128"/>
            </a:endParaRPr>
          </a:p>
          <a:p>
            <a:r>
              <a:rPr lang="en-US" altLang="ja-JP" sz="2000" dirty="0">
                <a:solidFill>
                  <a:schemeClr val="bg1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	</a:t>
            </a:r>
            <a:endParaRPr lang="en-US" altLang="ja-JP" sz="2000" dirty="0" smtClean="0">
              <a:solidFill>
                <a:schemeClr val="bg1"/>
              </a:solidFill>
              <a:latin typeface="源真ゴシック Regular" panose="020B0302020203020207" pitchFamily="50" charset="-128"/>
              <a:ea typeface="源真ゴシック Regular" panose="020B0302020203020207" pitchFamily="50" charset="-128"/>
              <a:cs typeface="源真ゴシック Regular" panose="020B0302020203020207" pitchFamily="50" charset="-128"/>
            </a:endParaRPr>
          </a:p>
        </p:txBody>
      </p:sp>
      <p:pic>
        <p:nvPicPr>
          <p:cNvPr id="6" name="Picture 5" descr="unity-logo-cut-bottom-red-rgb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8496" y="0"/>
            <a:ext cx="1954144" cy="2436224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044338" y="2314215"/>
            <a:ext cx="80193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ja-JP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</a:t>
            </a:r>
            <a:r>
              <a:rPr lang="en-US" altLang="ja-JP" dirty="0" err="1">
                <a:solidFill>
                  <a:srgbClr val="66D9EF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var</a:t>
            </a:r>
            <a:r>
              <a:rPr lang="en-US" altLang="ja-JP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</a:t>
            </a:r>
            <a:r>
              <a:rPr lang="en-US" altLang="ja-JP" dirty="0" err="1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serializedObject</a:t>
            </a:r>
            <a:r>
              <a:rPr lang="en-US" altLang="ja-JP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</a:t>
            </a:r>
            <a:r>
              <a:rPr lang="en-US" altLang="ja-JP" dirty="0">
                <a:solidFill>
                  <a:srgbClr val="F9267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=</a:t>
            </a:r>
            <a:r>
              <a:rPr lang="en-US" altLang="ja-JP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</a:t>
            </a:r>
            <a:r>
              <a:rPr lang="en-US" altLang="ja-JP" dirty="0">
                <a:solidFill>
                  <a:srgbClr val="66D9EF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new</a:t>
            </a:r>
            <a:r>
              <a:rPr lang="en-US" altLang="ja-JP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</a:t>
            </a:r>
            <a:r>
              <a:rPr lang="en-US" altLang="ja-JP" dirty="0" err="1">
                <a:solidFill>
                  <a:srgbClr val="FD971F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SerializedObject</a:t>
            </a:r>
            <a:r>
              <a:rPr lang="en-US" altLang="ja-JP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(component</a:t>
            </a:r>
            <a:r>
              <a:rPr lang="en-US" altLang="ja-JP" dirty="0" smtClean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);</a:t>
            </a:r>
            <a:endParaRPr lang="en-US" altLang="ja-JP" dirty="0">
              <a:solidFill>
                <a:srgbClr val="F8F8F2"/>
              </a:solidFill>
              <a:highlight>
                <a:srgbClr val="222C37"/>
              </a:highligh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789201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C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/>
          </p:cNvSpPr>
          <p:nvPr>
            <p:ph type="title"/>
          </p:nvPr>
        </p:nvSpPr>
        <p:spPr>
          <a:xfrm>
            <a:off x="347957" y="192970"/>
            <a:ext cx="8229600" cy="429303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altLang="ja-JP" sz="2400" dirty="0">
                <a:solidFill>
                  <a:srgbClr val="FFFFFF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Sprite </a:t>
            </a:r>
            <a:r>
              <a:rPr lang="ja-JP" altLang="en-US" sz="2400" dirty="0">
                <a:solidFill>
                  <a:srgbClr val="FFFFFF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アニメーションをスクリプトで作成する</a:t>
            </a:r>
            <a:endParaRPr sz="2400" dirty="0">
              <a:solidFill>
                <a:srgbClr val="FFFFFF"/>
              </a:solidFill>
              <a:latin typeface="源真ゴシック Regular" panose="020B0302020203020207" pitchFamily="50" charset="-128"/>
              <a:ea typeface="源真ゴシック Regular" panose="020B0302020203020207" pitchFamily="50" charset="-128"/>
              <a:cs typeface="源真ゴシック Regular" panose="020B0302020203020207" pitchFamily="50" charset="-128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7957" y="628214"/>
            <a:ext cx="8626710" cy="4235595"/>
          </a:xfrm>
        </p:spPr>
        <p:txBody>
          <a:bodyPr/>
          <a:lstStyle/>
          <a:p>
            <a:endParaRPr lang="en-US" altLang="ja-JP" sz="2000" dirty="0" smtClean="0">
              <a:solidFill>
                <a:schemeClr val="bg1"/>
              </a:solidFill>
              <a:latin typeface="源真ゴシック Regular" panose="020B0302020203020207" pitchFamily="50" charset="-128"/>
              <a:ea typeface="源真ゴシック Regular" panose="020B0302020203020207" pitchFamily="50" charset="-128"/>
              <a:cs typeface="源真ゴシック Regular" panose="020B0302020203020207" pitchFamily="50" charset="-128"/>
            </a:endParaRPr>
          </a:p>
          <a:p>
            <a:r>
              <a:rPr lang="ja-JP" altLang="en-US" sz="2000" dirty="0">
                <a:solidFill>
                  <a:schemeClr val="bg1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プロパティ名</a:t>
            </a:r>
            <a:r>
              <a:rPr lang="ja-JP" altLang="en-US" sz="2000" dirty="0" smtClean="0">
                <a:solidFill>
                  <a:schemeClr val="bg1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を知るには？ </a:t>
            </a:r>
            <a:r>
              <a:rPr lang="en-US" altLang="ja-JP" sz="2000" dirty="0" smtClean="0">
                <a:solidFill>
                  <a:schemeClr val="bg1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- </a:t>
            </a:r>
            <a:r>
              <a:rPr lang="ja-JP" altLang="en-US" sz="2000" dirty="0" smtClean="0">
                <a:solidFill>
                  <a:schemeClr val="bg1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手っ取り早い方法１</a:t>
            </a:r>
            <a:endParaRPr lang="en-US" altLang="ja-JP" sz="2000" dirty="0" smtClean="0">
              <a:solidFill>
                <a:schemeClr val="bg1"/>
              </a:solidFill>
              <a:latin typeface="源真ゴシック Regular" panose="020B0302020203020207" pitchFamily="50" charset="-128"/>
              <a:ea typeface="源真ゴシック Regular" panose="020B0302020203020207" pitchFamily="50" charset="-128"/>
              <a:cs typeface="源真ゴシック Regular" panose="020B0302020203020207" pitchFamily="50" charset="-128"/>
            </a:endParaRPr>
          </a:p>
          <a:p>
            <a:endParaRPr lang="en-US" altLang="ja-JP" sz="2000" dirty="0">
              <a:solidFill>
                <a:schemeClr val="bg1"/>
              </a:solidFill>
              <a:latin typeface="源真ゴシック Regular" panose="020B0302020203020207" pitchFamily="50" charset="-128"/>
              <a:ea typeface="源真ゴシック Regular" panose="020B0302020203020207" pitchFamily="50" charset="-128"/>
              <a:cs typeface="源真ゴシック Regular" panose="020B0302020203020207" pitchFamily="50" charset="-128"/>
            </a:endParaRPr>
          </a:p>
          <a:p>
            <a:r>
              <a:rPr lang="ja-JP" altLang="en-US" sz="2000" dirty="0" smtClean="0">
                <a:solidFill>
                  <a:schemeClr val="bg1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２．</a:t>
            </a:r>
            <a:r>
              <a:rPr lang="en-US" altLang="ja-JP" sz="2000" dirty="0" err="1">
                <a:solidFill>
                  <a:schemeClr val="bg1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SerializedObject</a:t>
            </a:r>
            <a:r>
              <a:rPr lang="ja-JP" altLang="en-US" sz="2000" dirty="0">
                <a:solidFill>
                  <a:schemeClr val="bg1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からすべての</a:t>
            </a:r>
            <a:r>
              <a:rPr lang="en-US" altLang="ja-JP" sz="2000" dirty="0" err="1">
                <a:solidFill>
                  <a:schemeClr val="bg1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SerializedProperty</a:t>
            </a:r>
            <a:r>
              <a:rPr lang="ja-JP" altLang="en-US" sz="2000" dirty="0">
                <a:solidFill>
                  <a:schemeClr val="bg1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を取得する</a:t>
            </a:r>
            <a:endParaRPr lang="en-US" altLang="ja-JP" sz="2000" dirty="0">
              <a:solidFill>
                <a:schemeClr val="bg1"/>
              </a:solidFill>
              <a:latin typeface="源真ゴシック Regular" panose="020B0302020203020207" pitchFamily="50" charset="-128"/>
              <a:ea typeface="源真ゴシック Regular" panose="020B0302020203020207" pitchFamily="50" charset="-128"/>
              <a:cs typeface="源真ゴシック Regular" panose="020B0302020203020207" pitchFamily="50" charset="-128"/>
            </a:endParaRPr>
          </a:p>
          <a:p>
            <a:r>
              <a:rPr lang="en-US" altLang="ja-JP" sz="2000" dirty="0">
                <a:solidFill>
                  <a:schemeClr val="bg1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	</a:t>
            </a:r>
            <a:endParaRPr lang="en-US" altLang="ja-JP" sz="2000" dirty="0" smtClean="0">
              <a:solidFill>
                <a:schemeClr val="bg1"/>
              </a:solidFill>
              <a:latin typeface="源真ゴシック Regular" panose="020B0302020203020207" pitchFamily="50" charset="-128"/>
              <a:ea typeface="源真ゴシック Regular" panose="020B0302020203020207" pitchFamily="50" charset="-128"/>
              <a:cs typeface="源真ゴシック Regular" panose="020B0302020203020207" pitchFamily="50" charset="-128"/>
            </a:endParaRPr>
          </a:p>
          <a:p>
            <a:r>
              <a:rPr lang="en-US" altLang="ja-JP" sz="2000" dirty="0">
                <a:solidFill>
                  <a:schemeClr val="bg1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	</a:t>
            </a:r>
            <a:endParaRPr lang="en-US" altLang="ja-JP" sz="2000" dirty="0" smtClean="0">
              <a:solidFill>
                <a:schemeClr val="bg1"/>
              </a:solidFill>
              <a:latin typeface="源真ゴシック Regular" panose="020B0302020203020207" pitchFamily="50" charset="-128"/>
              <a:ea typeface="源真ゴシック Regular" panose="020B0302020203020207" pitchFamily="50" charset="-128"/>
              <a:cs typeface="源真ゴシック Regular" panose="020B0302020203020207" pitchFamily="50" charset="-128"/>
            </a:endParaRPr>
          </a:p>
        </p:txBody>
      </p:sp>
      <p:pic>
        <p:nvPicPr>
          <p:cNvPr id="6" name="Picture 5" descr="unity-logo-cut-bottom-red-rgb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8496" y="0"/>
            <a:ext cx="1954144" cy="2436224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044338" y="2314215"/>
            <a:ext cx="801931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ja-JP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</a:t>
            </a:r>
            <a:r>
              <a:rPr lang="en-US" altLang="ja-JP" dirty="0" err="1">
                <a:solidFill>
                  <a:srgbClr val="66D9EF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var</a:t>
            </a:r>
            <a:r>
              <a:rPr lang="en-US" altLang="ja-JP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</a:t>
            </a:r>
            <a:r>
              <a:rPr lang="en-US" altLang="ja-JP" dirty="0" err="1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serializedObject</a:t>
            </a:r>
            <a:r>
              <a:rPr lang="en-US" altLang="ja-JP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</a:t>
            </a:r>
            <a:r>
              <a:rPr lang="en-US" altLang="ja-JP" dirty="0">
                <a:solidFill>
                  <a:srgbClr val="F9267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=</a:t>
            </a:r>
            <a:r>
              <a:rPr lang="en-US" altLang="ja-JP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</a:t>
            </a:r>
            <a:r>
              <a:rPr lang="en-US" altLang="ja-JP" dirty="0">
                <a:solidFill>
                  <a:srgbClr val="66D9EF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new</a:t>
            </a:r>
            <a:r>
              <a:rPr lang="en-US" altLang="ja-JP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</a:t>
            </a:r>
            <a:r>
              <a:rPr lang="en-US" altLang="ja-JP" dirty="0" err="1">
                <a:solidFill>
                  <a:srgbClr val="FD971F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SerializedObject</a:t>
            </a:r>
            <a:r>
              <a:rPr lang="en-US" altLang="ja-JP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(component);</a:t>
            </a:r>
          </a:p>
          <a:p>
            <a:pPr algn="l"/>
            <a:endParaRPr lang="ja-JP" altLang="en-US" dirty="0">
              <a:solidFill>
                <a:srgbClr val="F8F8F2"/>
              </a:solidFill>
              <a:highlight>
                <a:srgbClr val="222C37"/>
              </a:highlight>
              <a:latin typeface="Consolas" panose="020B0609020204030204" pitchFamily="49" charset="0"/>
            </a:endParaRPr>
          </a:p>
          <a:p>
            <a:pPr algn="l"/>
            <a:r>
              <a:rPr lang="en-US" altLang="ja-JP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</a:t>
            </a:r>
            <a:r>
              <a:rPr lang="en-US" altLang="ja-JP" dirty="0" err="1" smtClean="0">
                <a:solidFill>
                  <a:srgbClr val="66D9EF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var</a:t>
            </a:r>
            <a:r>
              <a:rPr lang="en-US" altLang="ja-JP" dirty="0" smtClean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</a:t>
            </a:r>
            <a:r>
              <a:rPr lang="en-US" altLang="ja-JP" dirty="0" err="1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serializedProperty</a:t>
            </a:r>
            <a:r>
              <a:rPr lang="en-US" altLang="ja-JP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</a:t>
            </a:r>
            <a:r>
              <a:rPr lang="en-US" altLang="ja-JP" dirty="0">
                <a:solidFill>
                  <a:srgbClr val="F9267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=</a:t>
            </a:r>
            <a:r>
              <a:rPr lang="en-US" altLang="ja-JP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</a:t>
            </a:r>
            <a:r>
              <a:rPr lang="en-US" altLang="ja-JP" dirty="0" err="1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serializedObject</a:t>
            </a:r>
            <a:r>
              <a:rPr lang="en-US" altLang="ja-JP" dirty="0" err="1">
                <a:solidFill>
                  <a:srgbClr val="F9267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.</a:t>
            </a:r>
            <a:r>
              <a:rPr lang="en-US" altLang="ja-JP" dirty="0" err="1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GetIterator</a:t>
            </a:r>
            <a:r>
              <a:rPr lang="en-US" altLang="ja-JP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();</a:t>
            </a:r>
          </a:p>
          <a:p>
            <a:pPr algn="l"/>
            <a:endParaRPr lang="ja-JP" altLang="en-US" dirty="0">
              <a:solidFill>
                <a:srgbClr val="F8F8F2"/>
              </a:solidFill>
              <a:highlight>
                <a:srgbClr val="222C37"/>
              </a:highlight>
              <a:latin typeface="Consolas" panose="020B0609020204030204" pitchFamily="49" charset="0"/>
            </a:endParaRPr>
          </a:p>
          <a:p>
            <a:pPr algn="l"/>
            <a:r>
              <a:rPr lang="en-US" altLang="ja-JP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</a:t>
            </a:r>
            <a:r>
              <a:rPr lang="en-US" altLang="ja-JP" dirty="0" smtClean="0">
                <a:solidFill>
                  <a:srgbClr val="66D9EF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while</a:t>
            </a:r>
            <a:r>
              <a:rPr lang="en-US" altLang="ja-JP" dirty="0" smtClean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</a:t>
            </a:r>
            <a:r>
              <a:rPr lang="en-US" altLang="ja-JP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(</a:t>
            </a:r>
            <a:r>
              <a:rPr lang="en-US" altLang="ja-JP" dirty="0" err="1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serializedProperty</a:t>
            </a:r>
            <a:r>
              <a:rPr lang="en-US" altLang="ja-JP" dirty="0" err="1">
                <a:solidFill>
                  <a:srgbClr val="F9267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.</a:t>
            </a:r>
            <a:r>
              <a:rPr lang="en-US" altLang="ja-JP" dirty="0" err="1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NextVisible</a:t>
            </a:r>
            <a:r>
              <a:rPr lang="en-US" altLang="ja-JP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(</a:t>
            </a:r>
            <a:r>
              <a:rPr lang="en-US" altLang="ja-JP" dirty="0">
                <a:solidFill>
                  <a:srgbClr val="66D9EF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true</a:t>
            </a:r>
            <a:r>
              <a:rPr lang="en-US" altLang="ja-JP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))</a:t>
            </a:r>
          </a:p>
          <a:p>
            <a:pPr algn="l"/>
            <a:r>
              <a:rPr lang="ja-JP" altLang="en-US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</a:t>
            </a:r>
            <a:r>
              <a:rPr lang="en-US" altLang="ja-JP" dirty="0" smtClean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{</a:t>
            </a:r>
          </a:p>
          <a:p>
            <a:pPr algn="l"/>
            <a:endParaRPr lang="en-US" altLang="ja-JP" dirty="0">
              <a:solidFill>
                <a:srgbClr val="F8F8F2"/>
              </a:solidFill>
              <a:highlight>
                <a:srgbClr val="222C37"/>
              </a:highlight>
              <a:latin typeface="Consolas" panose="020B0609020204030204" pitchFamily="49" charset="0"/>
            </a:endParaRPr>
          </a:p>
          <a:p>
            <a:pPr algn="l"/>
            <a:r>
              <a:rPr lang="en-US" altLang="ja-JP" dirty="0" smtClean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}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9165095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C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/>
          </p:cNvSpPr>
          <p:nvPr>
            <p:ph type="title"/>
          </p:nvPr>
        </p:nvSpPr>
        <p:spPr>
          <a:xfrm>
            <a:off x="347957" y="192970"/>
            <a:ext cx="8229600" cy="429303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altLang="ja-JP" sz="2400" dirty="0">
                <a:solidFill>
                  <a:srgbClr val="FFFFFF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Sprite </a:t>
            </a:r>
            <a:r>
              <a:rPr lang="ja-JP" altLang="en-US" sz="2400" dirty="0">
                <a:solidFill>
                  <a:srgbClr val="FFFFFF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アニメーションをスクリプトで作成する</a:t>
            </a:r>
            <a:endParaRPr sz="2400" dirty="0">
              <a:solidFill>
                <a:srgbClr val="FFFFFF"/>
              </a:solidFill>
              <a:latin typeface="源真ゴシック Regular" panose="020B0302020203020207" pitchFamily="50" charset="-128"/>
              <a:ea typeface="源真ゴシック Regular" panose="020B0302020203020207" pitchFamily="50" charset="-128"/>
              <a:cs typeface="源真ゴシック Regular" panose="020B0302020203020207" pitchFamily="50" charset="-128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7957" y="628214"/>
            <a:ext cx="8626710" cy="4235595"/>
          </a:xfrm>
        </p:spPr>
        <p:txBody>
          <a:bodyPr/>
          <a:lstStyle/>
          <a:p>
            <a:endParaRPr lang="en-US" altLang="ja-JP" sz="2000" dirty="0" smtClean="0">
              <a:solidFill>
                <a:schemeClr val="bg1"/>
              </a:solidFill>
              <a:latin typeface="源真ゴシック Regular" panose="020B0302020203020207" pitchFamily="50" charset="-128"/>
              <a:ea typeface="源真ゴシック Regular" panose="020B0302020203020207" pitchFamily="50" charset="-128"/>
              <a:cs typeface="源真ゴシック Regular" panose="020B0302020203020207" pitchFamily="50" charset="-128"/>
            </a:endParaRPr>
          </a:p>
          <a:p>
            <a:r>
              <a:rPr lang="ja-JP" altLang="en-US" sz="2000" dirty="0">
                <a:solidFill>
                  <a:schemeClr val="bg1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プロパティ名</a:t>
            </a:r>
            <a:r>
              <a:rPr lang="ja-JP" altLang="en-US" sz="2000" dirty="0" smtClean="0">
                <a:solidFill>
                  <a:schemeClr val="bg1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を知るには？ </a:t>
            </a:r>
            <a:r>
              <a:rPr lang="en-US" altLang="ja-JP" sz="2000" dirty="0" smtClean="0">
                <a:solidFill>
                  <a:schemeClr val="bg1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- </a:t>
            </a:r>
            <a:r>
              <a:rPr lang="ja-JP" altLang="en-US" sz="2000" dirty="0" smtClean="0">
                <a:solidFill>
                  <a:schemeClr val="bg1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手っ取り早い方法１</a:t>
            </a:r>
            <a:endParaRPr lang="en-US" altLang="ja-JP" sz="2000" dirty="0" smtClean="0">
              <a:solidFill>
                <a:schemeClr val="bg1"/>
              </a:solidFill>
              <a:latin typeface="源真ゴシック Regular" panose="020B0302020203020207" pitchFamily="50" charset="-128"/>
              <a:ea typeface="源真ゴシック Regular" panose="020B0302020203020207" pitchFamily="50" charset="-128"/>
              <a:cs typeface="源真ゴシック Regular" panose="020B0302020203020207" pitchFamily="50" charset="-128"/>
            </a:endParaRPr>
          </a:p>
          <a:p>
            <a:endParaRPr lang="en-US" altLang="ja-JP" sz="2000" dirty="0">
              <a:solidFill>
                <a:schemeClr val="bg1"/>
              </a:solidFill>
              <a:latin typeface="源真ゴシック Regular" panose="020B0302020203020207" pitchFamily="50" charset="-128"/>
              <a:ea typeface="源真ゴシック Regular" panose="020B0302020203020207" pitchFamily="50" charset="-128"/>
              <a:cs typeface="源真ゴシック Regular" panose="020B0302020203020207" pitchFamily="50" charset="-128"/>
            </a:endParaRPr>
          </a:p>
          <a:p>
            <a:r>
              <a:rPr lang="ja-JP" altLang="en-US" sz="2000" dirty="0" smtClean="0">
                <a:solidFill>
                  <a:schemeClr val="bg1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３．</a:t>
            </a:r>
            <a:r>
              <a:rPr lang="en-US" altLang="ja-JP" sz="2000" dirty="0" err="1">
                <a:solidFill>
                  <a:schemeClr val="bg1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SerializedProperty.propertyPath</a:t>
            </a:r>
            <a:r>
              <a:rPr lang="en-US" altLang="ja-JP" sz="2000" dirty="0">
                <a:solidFill>
                  <a:schemeClr val="bg1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 </a:t>
            </a:r>
            <a:r>
              <a:rPr lang="ja-JP" altLang="en-US" sz="2000" dirty="0" smtClean="0">
                <a:solidFill>
                  <a:schemeClr val="bg1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が正確なプ</a:t>
            </a:r>
            <a:r>
              <a:rPr lang="ja-JP" altLang="en-US" sz="2000" dirty="0">
                <a:solidFill>
                  <a:schemeClr val="bg1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ロパティ名（＝パス）</a:t>
            </a:r>
            <a:endParaRPr lang="en-US" altLang="ja-JP" sz="2000" dirty="0">
              <a:solidFill>
                <a:schemeClr val="bg1"/>
              </a:solidFill>
              <a:latin typeface="源真ゴシック Regular" panose="020B0302020203020207" pitchFamily="50" charset="-128"/>
              <a:ea typeface="源真ゴシック Regular" panose="020B0302020203020207" pitchFamily="50" charset="-128"/>
              <a:cs typeface="源真ゴシック Regular" panose="020B0302020203020207" pitchFamily="50" charset="-128"/>
            </a:endParaRPr>
          </a:p>
          <a:p>
            <a:r>
              <a:rPr lang="en-US" altLang="ja-JP" sz="2000" dirty="0">
                <a:solidFill>
                  <a:schemeClr val="bg1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	</a:t>
            </a:r>
            <a:endParaRPr lang="en-US" altLang="ja-JP" sz="2000" dirty="0" smtClean="0">
              <a:solidFill>
                <a:schemeClr val="bg1"/>
              </a:solidFill>
              <a:latin typeface="源真ゴシック Regular" panose="020B0302020203020207" pitchFamily="50" charset="-128"/>
              <a:ea typeface="源真ゴシック Regular" panose="020B0302020203020207" pitchFamily="50" charset="-128"/>
              <a:cs typeface="源真ゴシック Regular" panose="020B0302020203020207" pitchFamily="50" charset="-128"/>
            </a:endParaRPr>
          </a:p>
          <a:p>
            <a:r>
              <a:rPr lang="en-US" altLang="ja-JP" sz="2000" dirty="0">
                <a:solidFill>
                  <a:schemeClr val="bg1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	</a:t>
            </a:r>
            <a:endParaRPr lang="en-US" altLang="ja-JP" sz="2000" dirty="0" smtClean="0">
              <a:solidFill>
                <a:schemeClr val="bg1"/>
              </a:solidFill>
              <a:latin typeface="源真ゴシック Regular" panose="020B0302020203020207" pitchFamily="50" charset="-128"/>
              <a:ea typeface="源真ゴシック Regular" panose="020B0302020203020207" pitchFamily="50" charset="-128"/>
              <a:cs typeface="源真ゴシック Regular" panose="020B0302020203020207" pitchFamily="50" charset="-128"/>
            </a:endParaRPr>
          </a:p>
        </p:txBody>
      </p:sp>
      <p:pic>
        <p:nvPicPr>
          <p:cNvPr id="6" name="Picture 5" descr="unity-logo-cut-bottom-red-rgb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8496" y="0"/>
            <a:ext cx="1954144" cy="2436224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044338" y="2314215"/>
            <a:ext cx="801931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ja-JP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</a:t>
            </a:r>
            <a:r>
              <a:rPr lang="en-US" altLang="ja-JP" dirty="0" err="1">
                <a:solidFill>
                  <a:srgbClr val="66D9EF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var</a:t>
            </a:r>
            <a:r>
              <a:rPr lang="en-US" altLang="ja-JP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</a:t>
            </a:r>
            <a:r>
              <a:rPr lang="en-US" altLang="ja-JP" dirty="0" err="1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serializedObject</a:t>
            </a:r>
            <a:r>
              <a:rPr lang="en-US" altLang="ja-JP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</a:t>
            </a:r>
            <a:r>
              <a:rPr lang="en-US" altLang="ja-JP" dirty="0">
                <a:solidFill>
                  <a:srgbClr val="F9267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=</a:t>
            </a:r>
            <a:r>
              <a:rPr lang="en-US" altLang="ja-JP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</a:t>
            </a:r>
            <a:r>
              <a:rPr lang="en-US" altLang="ja-JP" dirty="0">
                <a:solidFill>
                  <a:srgbClr val="66D9EF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new</a:t>
            </a:r>
            <a:r>
              <a:rPr lang="en-US" altLang="ja-JP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</a:t>
            </a:r>
            <a:r>
              <a:rPr lang="en-US" altLang="ja-JP" dirty="0" err="1">
                <a:solidFill>
                  <a:srgbClr val="FD971F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SerializedObject</a:t>
            </a:r>
            <a:r>
              <a:rPr lang="en-US" altLang="ja-JP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(component);</a:t>
            </a:r>
          </a:p>
          <a:p>
            <a:pPr algn="l"/>
            <a:endParaRPr lang="ja-JP" altLang="en-US" dirty="0">
              <a:solidFill>
                <a:srgbClr val="F8F8F2"/>
              </a:solidFill>
              <a:highlight>
                <a:srgbClr val="222C37"/>
              </a:highlight>
              <a:latin typeface="Consolas" panose="020B0609020204030204" pitchFamily="49" charset="0"/>
            </a:endParaRPr>
          </a:p>
          <a:p>
            <a:pPr algn="l"/>
            <a:r>
              <a:rPr lang="en-US" altLang="ja-JP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</a:t>
            </a:r>
            <a:r>
              <a:rPr lang="en-US" altLang="ja-JP" dirty="0" err="1" smtClean="0">
                <a:solidFill>
                  <a:srgbClr val="66D9EF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var</a:t>
            </a:r>
            <a:r>
              <a:rPr lang="en-US" altLang="ja-JP" dirty="0" smtClean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</a:t>
            </a:r>
            <a:r>
              <a:rPr lang="en-US" altLang="ja-JP" dirty="0" err="1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serializedProperty</a:t>
            </a:r>
            <a:r>
              <a:rPr lang="en-US" altLang="ja-JP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</a:t>
            </a:r>
            <a:r>
              <a:rPr lang="en-US" altLang="ja-JP" dirty="0">
                <a:solidFill>
                  <a:srgbClr val="F9267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=</a:t>
            </a:r>
            <a:r>
              <a:rPr lang="en-US" altLang="ja-JP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</a:t>
            </a:r>
            <a:r>
              <a:rPr lang="en-US" altLang="ja-JP" dirty="0" err="1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serializedObject</a:t>
            </a:r>
            <a:r>
              <a:rPr lang="en-US" altLang="ja-JP" dirty="0" err="1">
                <a:solidFill>
                  <a:srgbClr val="F9267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.</a:t>
            </a:r>
            <a:r>
              <a:rPr lang="en-US" altLang="ja-JP" dirty="0" err="1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GetIterator</a:t>
            </a:r>
            <a:r>
              <a:rPr lang="en-US" altLang="ja-JP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();</a:t>
            </a:r>
          </a:p>
          <a:p>
            <a:pPr algn="l"/>
            <a:endParaRPr lang="ja-JP" altLang="en-US" dirty="0">
              <a:solidFill>
                <a:srgbClr val="F8F8F2"/>
              </a:solidFill>
              <a:highlight>
                <a:srgbClr val="222C37"/>
              </a:highlight>
              <a:latin typeface="Consolas" panose="020B0609020204030204" pitchFamily="49" charset="0"/>
            </a:endParaRPr>
          </a:p>
          <a:p>
            <a:pPr algn="l"/>
            <a:r>
              <a:rPr lang="en-US" altLang="ja-JP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</a:t>
            </a:r>
            <a:r>
              <a:rPr lang="en-US" altLang="ja-JP" dirty="0" smtClean="0">
                <a:solidFill>
                  <a:srgbClr val="66D9EF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while</a:t>
            </a:r>
            <a:r>
              <a:rPr lang="en-US" altLang="ja-JP" dirty="0" smtClean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</a:t>
            </a:r>
            <a:r>
              <a:rPr lang="en-US" altLang="ja-JP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(</a:t>
            </a:r>
            <a:r>
              <a:rPr lang="en-US" altLang="ja-JP" dirty="0" err="1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serializedProperty</a:t>
            </a:r>
            <a:r>
              <a:rPr lang="en-US" altLang="ja-JP" dirty="0" err="1">
                <a:solidFill>
                  <a:srgbClr val="F9267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.</a:t>
            </a:r>
            <a:r>
              <a:rPr lang="en-US" altLang="ja-JP" dirty="0" err="1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NextVisible</a:t>
            </a:r>
            <a:r>
              <a:rPr lang="en-US" altLang="ja-JP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(</a:t>
            </a:r>
            <a:r>
              <a:rPr lang="en-US" altLang="ja-JP" dirty="0">
                <a:solidFill>
                  <a:srgbClr val="66D9EF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true</a:t>
            </a:r>
            <a:r>
              <a:rPr lang="en-US" altLang="ja-JP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))</a:t>
            </a:r>
          </a:p>
          <a:p>
            <a:pPr algn="l"/>
            <a:r>
              <a:rPr lang="ja-JP" altLang="en-US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</a:t>
            </a:r>
            <a:r>
              <a:rPr lang="en-US" altLang="ja-JP" dirty="0" smtClean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{</a:t>
            </a:r>
            <a:endParaRPr lang="en-US" altLang="ja-JP" dirty="0">
              <a:solidFill>
                <a:srgbClr val="F8F8F2"/>
              </a:solidFill>
              <a:highlight>
                <a:srgbClr val="222C37"/>
              </a:highlight>
              <a:latin typeface="Consolas" panose="020B0609020204030204" pitchFamily="49" charset="0"/>
            </a:endParaRPr>
          </a:p>
          <a:p>
            <a:pPr algn="l"/>
            <a:r>
              <a:rPr lang="en-US" altLang="ja-JP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       </a:t>
            </a:r>
            <a:r>
              <a:rPr lang="en-US" altLang="ja-JP" dirty="0" err="1" smtClean="0">
                <a:solidFill>
                  <a:srgbClr val="FD971F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Debug</a:t>
            </a:r>
            <a:r>
              <a:rPr lang="en-US" altLang="ja-JP" dirty="0" err="1" smtClean="0">
                <a:solidFill>
                  <a:srgbClr val="F9267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.</a:t>
            </a:r>
            <a:r>
              <a:rPr lang="en-US" altLang="ja-JP" dirty="0" err="1" smtClean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Log</a:t>
            </a:r>
            <a:r>
              <a:rPr lang="en-US" altLang="ja-JP" dirty="0" smtClean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(</a:t>
            </a:r>
            <a:r>
              <a:rPr lang="en-US" altLang="ja-JP" dirty="0" err="1" smtClean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serializedProperty</a:t>
            </a:r>
            <a:r>
              <a:rPr lang="en-US" altLang="ja-JP" dirty="0" err="1" smtClean="0">
                <a:solidFill>
                  <a:srgbClr val="F9267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.</a:t>
            </a:r>
            <a:r>
              <a:rPr lang="en-US" altLang="ja-JP" dirty="0" err="1" smtClean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propertyPath</a:t>
            </a:r>
            <a:r>
              <a:rPr lang="en-US" altLang="ja-JP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ja-JP" altLang="en-US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</a:t>
            </a:r>
            <a:r>
              <a:rPr lang="en-US" altLang="ja-JP" dirty="0" smtClean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}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03775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C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/>
          </p:cNvSpPr>
          <p:nvPr>
            <p:ph type="title"/>
          </p:nvPr>
        </p:nvSpPr>
        <p:spPr>
          <a:xfrm>
            <a:off x="347957" y="192970"/>
            <a:ext cx="8229600" cy="429303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altLang="ja-JP" sz="2400" dirty="0">
                <a:solidFill>
                  <a:srgbClr val="FFFFFF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Sprite </a:t>
            </a:r>
            <a:r>
              <a:rPr lang="ja-JP" altLang="en-US" sz="2400" dirty="0">
                <a:solidFill>
                  <a:srgbClr val="FFFFFF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アニメーションをスクリプトで作成する</a:t>
            </a:r>
            <a:endParaRPr sz="2400" dirty="0">
              <a:solidFill>
                <a:srgbClr val="FFFFFF"/>
              </a:solidFill>
              <a:latin typeface="源真ゴシック Regular" panose="020B0302020203020207" pitchFamily="50" charset="-128"/>
              <a:ea typeface="源真ゴシック Regular" panose="020B0302020203020207" pitchFamily="50" charset="-128"/>
              <a:cs typeface="源真ゴシック Regular" panose="020B0302020203020207" pitchFamily="50" charset="-128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7957" y="628214"/>
            <a:ext cx="8626710" cy="4235595"/>
          </a:xfrm>
        </p:spPr>
        <p:txBody>
          <a:bodyPr/>
          <a:lstStyle/>
          <a:p>
            <a:endParaRPr lang="en-US" altLang="ja-JP" sz="2000" dirty="0" smtClean="0">
              <a:solidFill>
                <a:schemeClr val="bg1"/>
              </a:solidFill>
              <a:latin typeface="源真ゴシック Regular" panose="020B0302020203020207" pitchFamily="50" charset="-128"/>
              <a:ea typeface="源真ゴシック Regular" panose="020B0302020203020207" pitchFamily="50" charset="-128"/>
              <a:cs typeface="源真ゴシック Regular" panose="020B0302020203020207" pitchFamily="50" charset="-128"/>
            </a:endParaRPr>
          </a:p>
          <a:p>
            <a:r>
              <a:rPr lang="ja-JP" altLang="en-US" sz="2000" dirty="0">
                <a:solidFill>
                  <a:schemeClr val="bg1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プロパティ名</a:t>
            </a:r>
            <a:r>
              <a:rPr lang="ja-JP" altLang="en-US" sz="2000" dirty="0" smtClean="0">
                <a:solidFill>
                  <a:schemeClr val="bg1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を知るには？ </a:t>
            </a:r>
            <a:r>
              <a:rPr lang="en-US" altLang="ja-JP" sz="2000" dirty="0" smtClean="0">
                <a:solidFill>
                  <a:schemeClr val="bg1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- </a:t>
            </a:r>
            <a:r>
              <a:rPr lang="ja-JP" altLang="en-US" sz="2000" dirty="0" smtClean="0">
                <a:solidFill>
                  <a:schemeClr val="bg1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手っ取り早い方法１</a:t>
            </a:r>
            <a:endParaRPr lang="en-US" altLang="ja-JP" sz="2000" dirty="0" smtClean="0">
              <a:solidFill>
                <a:schemeClr val="bg1"/>
              </a:solidFill>
              <a:latin typeface="源真ゴシック Regular" panose="020B0302020203020207" pitchFamily="50" charset="-128"/>
              <a:ea typeface="源真ゴシック Regular" panose="020B0302020203020207" pitchFamily="50" charset="-128"/>
              <a:cs typeface="源真ゴシック Regular" panose="020B0302020203020207" pitchFamily="50" charset="-128"/>
            </a:endParaRPr>
          </a:p>
          <a:p>
            <a:endParaRPr lang="en-US" altLang="ja-JP" sz="2000" dirty="0">
              <a:solidFill>
                <a:schemeClr val="bg1"/>
              </a:solidFill>
              <a:latin typeface="源真ゴシック Regular" panose="020B0302020203020207" pitchFamily="50" charset="-128"/>
              <a:ea typeface="源真ゴシック Regular" panose="020B0302020203020207" pitchFamily="50" charset="-128"/>
              <a:cs typeface="源真ゴシック Regular" panose="020B0302020203020207" pitchFamily="50" charset="-128"/>
            </a:endParaRPr>
          </a:p>
          <a:p>
            <a:r>
              <a:rPr lang="ja-JP" altLang="en-US" sz="2000" dirty="0" smtClean="0">
                <a:solidFill>
                  <a:schemeClr val="bg1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３．</a:t>
            </a:r>
            <a:r>
              <a:rPr lang="en-US" altLang="ja-JP" sz="2000" dirty="0" err="1">
                <a:solidFill>
                  <a:schemeClr val="bg1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SerializedProperty.propertyPath</a:t>
            </a:r>
            <a:r>
              <a:rPr lang="en-US" altLang="ja-JP" sz="2000" dirty="0">
                <a:solidFill>
                  <a:schemeClr val="bg1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 </a:t>
            </a:r>
            <a:r>
              <a:rPr lang="ja-JP" altLang="en-US" sz="2000" dirty="0" smtClean="0">
                <a:solidFill>
                  <a:schemeClr val="bg1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が正確なプ</a:t>
            </a:r>
            <a:r>
              <a:rPr lang="ja-JP" altLang="en-US" sz="2000" dirty="0">
                <a:solidFill>
                  <a:schemeClr val="bg1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ロパティ名</a:t>
            </a:r>
            <a:endParaRPr lang="en-US" altLang="ja-JP" sz="2000" dirty="0">
              <a:solidFill>
                <a:schemeClr val="bg1"/>
              </a:solidFill>
              <a:latin typeface="源真ゴシック Regular" panose="020B0302020203020207" pitchFamily="50" charset="-128"/>
              <a:ea typeface="源真ゴシック Regular" panose="020B0302020203020207" pitchFamily="50" charset="-128"/>
              <a:cs typeface="源真ゴシック Regular" panose="020B0302020203020207" pitchFamily="50" charset="-128"/>
            </a:endParaRPr>
          </a:p>
          <a:p>
            <a:r>
              <a:rPr lang="en-US" altLang="ja-JP" sz="2000" dirty="0">
                <a:solidFill>
                  <a:schemeClr val="bg1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	</a:t>
            </a:r>
            <a:endParaRPr lang="en-US" altLang="ja-JP" sz="2000" dirty="0" smtClean="0">
              <a:solidFill>
                <a:schemeClr val="bg1"/>
              </a:solidFill>
              <a:latin typeface="源真ゴシック Regular" panose="020B0302020203020207" pitchFamily="50" charset="-128"/>
              <a:ea typeface="源真ゴシック Regular" panose="020B0302020203020207" pitchFamily="50" charset="-128"/>
              <a:cs typeface="源真ゴシック Regular" panose="020B0302020203020207" pitchFamily="50" charset="-128"/>
            </a:endParaRPr>
          </a:p>
          <a:p>
            <a:r>
              <a:rPr lang="en-US" altLang="ja-JP" sz="2000" dirty="0">
                <a:solidFill>
                  <a:schemeClr val="bg1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	</a:t>
            </a:r>
            <a:endParaRPr lang="en-US" altLang="ja-JP" sz="2000" dirty="0" smtClean="0">
              <a:solidFill>
                <a:schemeClr val="bg1"/>
              </a:solidFill>
              <a:latin typeface="源真ゴシック Regular" panose="020B0302020203020207" pitchFamily="50" charset="-128"/>
              <a:ea typeface="源真ゴシック Regular" panose="020B0302020203020207" pitchFamily="50" charset="-128"/>
              <a:cs typeface="源真ゴシック Regular" panose="020B0302020203020207" pitchFamily="50" charset="-128"/>
            </a:endParaRPr>
          </a:p>
        </p:txBody>
      </p:sp>
      <p:pic>
        <p:nvPicPr>
          <p:cNvPr id="6" name="Picture 5" descr="unity-logo-cut-bottom-red-rgb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8496" y="0"/>
            <a:ext cx="1954144" cy="2436224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044338" y="2314215"/>
            <a:ext cx="801931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ja-JP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</a:t>
            </a:r>
            <a:r>
              <a:rPr lang="en-US" altLang="ja-JP" dirty="0" err="1">
                <a:solidFill>
                  <a:srgbClr val="66D9EF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var</a:t>
            </a:r>
            <a:r>
              <a:rPr lang="en-US" altLang="ja-JP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</a:t>
            </a:r>
            <a:r>
              <a:rPr lang="en-US" altLang="ja-JP" dirty="0" err="1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serializedObject</a:t>
            </a:r>
            <a:r>
              <a:rPr lang="en-US" altLang="ja-JP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</a:t>
            </a:r>
            <a:r>
              <a:rPr lang="en-US" altLang="ja-JP" dirty="0">
                <a:solidFill>
                  <a:srgbClr val="F9267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=</a:t>
            </a:r>
            <a:r>
              <a:rPr lang="en-US" altLang="ja-JP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</a:t>
            </a:r>
            <a:r>
              <a:rPr lang="en-US" altLang="ja-JP" dirty="0">
                <a:solidFill>
                  <a:srgbClr val="66D9EF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new</a:t>
            </a:r>
            <a:r>
              <a:rPr lang="en-US" altLang="ja-JP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</a:t>
            </a:r>
            <a:r>
              <a:rPr lang="en-US" altLang="ja-JP" dirty="0" err="1">
                <a:solidFill>
                  <a:srgbClr val="FD971F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SerializedObject</a:t>
            </a:r>
            <a:r>
              <a:rPr lang="en-US" altLang="ja-JP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(component);</a:t>
            </a:r>
          </a:p>
          <a:p>
            <a:pPr algn="l"/>
            <a:endParaRPr lang="ja-JP" altLang="en-US" dirty="0">
              <a:solidFill>
                <a:srgbClr val="F8F8F2"/>
              </a:solidFill>
              <a:highlight>
                <a:srgbClr val="222C37"/>
              </a:highlight>
              <a:latin typeface="Consolas" panose="020B0609020204030204" pitchFamily="49" charset="0"/>
            </a:endParaRPr>
          </a:p>
          <a:p>
            <a:pPr algn="l"/>
            <a:r>
              <a:rPr lang="en-US" altLang="ja-JP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</a:t>
            </a:r>
            <a:r>
              <a:rPr lang="en-US" altLang="ja-JP" dirty="0" err="1" smtClean="0">
                <a:solidFill>
                  <a:srgbClr val="66D9EF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var</a:t>
            </a:r>
            <a:r>
              <a:rPr lang="en-US" altLang="ja-JP" dirty="0" smtClean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</a:t>
            </a:r>
            <a:r>
              <a:rPr lang="en-US" altLang="ja-JP" dirty="0" err="1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serializedProperty</a:t>
            </a:r>
            <a:r>
              <a:rPr lang="en-US" altLang="ja-JP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</a:t>
            </a:r>
            <a:r>
              <a:rPr lang="en-US" altLang="ja-JP" dirty="0">
                <a:solidFill>
                  <a:srgbClr val="F9267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=</a:t>
            </a:r>
            <a:r>
              <a:rPr lang="en-US" altLang="ja-JP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</a:t>
            </a:r>
            <a:r>
              <a:rPr lang="en-US" altLang="ja-JP" dirty="0" err="1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serializedObject</a:t>
            </a:r>
            <a:r>
              <a:rPr lang="en-US" altLang="ja-JP" dirty="0" err="1">
                <a:solidFill>
                  <a:srgbClr val="F9267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.</a:t>
            </a:r>
            <a:r>
              <a:rPr lang="en-US" altLang="ja-JP" dirty="0" err="1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GetIterator</a:t>
            </a:r>
            <a:r>
              <a:rPr lang="en-US" altLang="ja-JP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();</a:t>
            </a:r>
          </a:p>
          <a:p>
            <a:pPr algn="l"/>
            <a:endParaRPr lang="ja-JP" altLang="en-US" dirty="0">
              <a:solidFill>
                <a:srgbClr val="F8F8F2"/>
              </a:solidFill>
              <a:highlight>
                <a:srgbClr val="222C37"/>
              </a:highlight>
              <a:latin typeface="Consolas" panose="020B0609020204030204" pitchFamily="49" charset="0"/>
            </a:endParaRPr>
          </a:p>
          <a:p>
            <a:pPr algn="l"/>
            <a:r>
              <a:rPr lang="en-US" altLang="ja-JP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</a:t>
            </a:r>
            <a:r>
              <a:rPr lang="en-US" altLang="ja-JP" dirty="0" smtClean="0">
                <a:solidFill>
                  <a:srgbClr val="66D9EF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while</a:t>
            </a:r>
            <a:r>
              <a:rPr lang="en-US" altLang="ja-JP" dirty="0" smtClean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</a:t>
            </a:r>
            <a:r>
              <a:rPr lang="en-US" altLang="ja-JP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(</a:t>
            </a:r>
            <a:r>
              <a:rPr lang="en-US" altLang="ja-JP" dirty="0" err="1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serializedProperty</a:t>
            </a:r>
            <a:r>
              <a:rPr lang="en-US" altLang="ja-JP" dirty="0" err="1">
                <a:solidFill>
                  <a:srgbClr val="F9267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.</a:t>
            </a:r>
            <a:r>
              <a:rPr lang="en-US" altLang="ja-JP" dirty="0" err="1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NextVisible</a:t>
            </a:r>
            <a:r>
              <a:rPr lang="en-US" altLang="ja-JP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(</a:t>
            </a:r>
            <a:r>
              <a:rPr lang="en-US" altLang="ja-JP" dirty="0">
                <a:solidFill>
                  <a:srgbClr val="66D9EF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true</a:t>
            </a:r>
            <a:r>
              <a:rPr lang="en-US" altLang="ja-JP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))</a:t>
            </a:r>
          </a:p>
          <a:p>
            <a:pPr algn="l"/>
            <a:r>
              <a:rPr lang="ja-JP" altLang="en-US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</a:t>
            </a:r>
            <a:r>
              <a:rPr lang="en-US" altLang="ja-JP" dirty="0" smtClean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{</a:t>
            </a:r>
            <a:endParaRPr lang="en-US" altLang="ja-JP" dirty="0">
              <a:solidFill>
                <a:srgbClr val="F8F8F2"/>
              </a:solidFill>
              <a:highlight>
                <a:srgbClr val="222C37"/>
              </a:highlight>
              <a:latin typeface="Consolas" panose="020B0609020204030204" pitchFamily="49" charset="0"/>
            </a:endParaRPr>
          </a:p>
          <a:p>
            <a:pPr algn="l"/>
            <a:r>
              <a:rPr lang="en-US" altLang="ja-JP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       </a:t>
            </a:r>
            <a:r>
              <a:rPr lang="en-US" altLang="ja-JP" dirty="0" err="1" smtClean="0">
                <a:solidFill>
                  <a:srgbClr val="FD971F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Debug</a:t>
            </a:r>
            <a:r>
              <a:rPr lang="en-US" altLang="ja-JP" dirty="0" err="1" smtClean="0">
                <a:solidFill>
                  <a:srgbClr val="F9267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.</a:t>
            </a:r>
            <a:r>
              <a:rPr lang="en-US" altLang="ja-JP" dirty="0" err="1" smtClean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Log</a:t>
            </a:r>
            <a:r>
              <a:rPr lang="en-US" altLang="ja-JP" dirty="0" smtClean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(</a:t>
            </a:r>
            <a:r>
              <a:rPr lang="en-US" altLang="ja-JP" dirty="0" err="1" smtClean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serializedProperty</a:t>
            </a:r>
            <a:r>
              <a:rPr lang="en-US" altLang="ja-JP" dirty="0" err="1" smtClean="0">
                <a:solidFill>
                  <a:srgbClr val="F9267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.</a:t>
            </a:r>
            <a:r>
              <a:rPr lang="en-US" altLang="ja-JP" dirty="0" err="1" smtClean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propertyPath</a:t>
            </a:r>
            <a:r>
              <a:rPr lang="en-US" altLang="ja-JP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ja-JP" altLang="en-US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</a:t>
            </a:r>
            <a:r>
              <a:rPr lang="en-US" altLang="ja-JP" dirty="0" smtClean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}</a:t>
            </a:r>
            <a:endParaRPr lang="ja-JP" alt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4510044" y="3734438"/>
            <a:ext cx="4509116" cy="1020500"/>
            <a:chOff x="3984978" y="1071577"/>
            <a:chExt cx="1060543" cy="838846"/>
          </a:xfrm>
        </p:grpSpPr>
        <p:sp>
          <p:nvSpPr>
            <p:cNvPr id="8" name="Rectangular Callout 7"/>
            <p:cNvSpPr/>
            <p:nvPr/>
          </p:nvSpPr>
          <p:spPr>
            <a:xfrm>
              <a:off x="3984978" y="1071577"/>
              <a:ext cx="1060543" cy="838846"/>
            </a:xfrm>
            <a:prstGeom prst="wedgeRectCallout">
              <a:avLst>
                <a:gd name="adj1" fmla="val -28893"/>
                <a:gd name="adj2" fmla="val 30474"/>
              </a:avLst>
            </a:prstGeom>
            <a:solidFill>
              <a:srgbClr val="FFFFFF"/>
            </a:solidFill>
            <a:ln w="25400" cap="flat">
              <a:solidFill>
                <a:srgbClr val="4F81BD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ja-JP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984978" y="1121671"/>
              <a:ext cx="1060543" cy="75897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ja-JP" altLang="en-US" sz="18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源真ゴシックP Regular" panose="020B0302020203020207" pitchFamily="50" charset="-128"/>
                  <a:ea typeface="源真ゴシックP Regular" panose="020B0302020203020207" pitchFamily="50" charset="-128"/>
                  <a:cs typeface="源真ゴシックP Regular" panose="020B0302020203020207" pitchFamily="50" charset="-128"/>
                  <a:sym typeface="Century Gothic"/>
                </a:rPr>
                <a:t>プロパティパス：    </a:t>
              </a:r>
              <a:r>
                <a:rPr kumimoji="0" lang="en-US" altLang="ja-JP" sz="1800" b="0" i="0" u="none" strike="noStrike" cap="none" spc="0" normalizeH="0" baseline="0" dirty="0" err="1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源真ゴシックP Regular" panose="020B0302020203020207" pitchFamily="50" charset="-128"/>
                  <a:ea typeface="源真ゴシックP Regular" panose="020B0302020203020207" pitchFamily="50" charset="-128"/>
                  <a:cs typeface="源真ゴシックP Regular" panose="020B0302020203020207" pitchFamily="50" charset="-128"/>
                  <a:sym typeface="Century Gothic"/>
                </a:rPr>
                <a:t>m_position.x</a:t>
              </a:r>
              <a:endParaRPr kumimoji="0" lang="en-US" altLang="ja-JP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  <a:sym typeface="Century Gothic"/>
              </a:endParaRPr>
            </a:p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lang="en-US" altLang="ja-JP" dirty="0" smtClean="0">
                <a:solidFill>
                  <a:srgbClr val="000000"/>
                </a:solidFill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</a:endParaRPr>
            </a:p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ja-JP" altLang="en-US" dirty="0" smtClean="0">
                  <a:solidFill>
                    <a:srgbClr val="000000"/>
                  </a:solidFill>
                  <a:latin typeface="源真ゴシックP Regular" panose="020B0302020203020207" pitchFamily="50" charset="-128"/>
                  <a:ea typeface="源真ゴシックP Regular" panose="020B0302020203020207" pitchFamily="50" charset="-128"/>
                  <a:cs typeface="源真ゴシックP Regular" panose="020B0302020203020207" pitchFamily="50" charset="-128"/>
                </a:rPr>
                <a:t>プ</a:t>
              </a:r>
              <a:r>
                <a:rPr lang="ja-JP" altLang="en-US" dirty="0">
                  <a:solidFill>
                    <a:srgbClr val="000000"/>
                  </a:solidFill>
                  <a:latin typeface="源真ゴシックP Regular" panose="020B0302020203020207" pitchFamily="50" charset="-128"/>
                  <a:ea typeface="源真ゴシックP Regular" panose="020B0302020203020207" pitchFamily="50" charset="-128"/>
                  <a:cs typeface="源真ゴシックP Regular" panose="020B0302020203020207" pitchFamily="50" charset="-128"/>
                </a:rPr>
                <a:t>ロパティ</a:t>
              </a:r>
              <a:r>
                <a:rPr lang="ja-JP" altLang="en-US" dirty="0" smtClean="0">
                  <a:solidFill>
                    <a:srgbClr val="000000"/>
                  </a:solidFill>
                  <a:latin typeface="源真ゴシックP Regular" panose="020B0302020203020207" pitchFamily="50" charset="-128"/>
                  <a:ea typeface="源真ゴシックP Regular" panose="020B0302020203020207" pitchFamily="50" charset="-128"/>
                  <a:cs typeface="源真ゴシックP Regular" panose="020B0302020203020207" pitchFamily="50" charset="-128"/>
                </a:rPr>
                <a:t>名：    ｘ</a:t>
              </a:r>
              <a:endParaRPr kumimoji="0" lang="en-US" altLang="ja-JP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  <a:sym typeface="Century Gothic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254514" y="1492539"/>
              <a:ext cx="8760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algn="l" rtl="0" latinLnBrk="1" hangingPunct="0"/>
              <a:endParaRPr lang="en-US" altLang="ja-JP" sz="1400" dirty="0">
                <a:solidFill>
                  <a:srgbClr val="000000"/>
                </a:solidFill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663408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C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/>
          </p:cNvSpPr>
          <p:nvPr>
            <p:ph type="title"/>
          </p:nvPr>
        </p:nvSpPr>
        <p:spPr>
          <a:xfrm>
            <a:off x="347957" y="192970"/>
            <a:ext cx="8229600" cy="429303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ja-JP" altLang="en-US" sz="2400" dirty="0" smtClean="0">
                <a:solidFill>
                  <a:srgbClr val="FFFFFF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エディター拡張バリバリやってますか？</a:t>
            </a:r>
            <a:endParaRPr sz="2400" dirty="0">
              <a:solidFill>
                <a:srgbClr val="FFFFFF"/>
              </a:solidFill>
              <a:latin typeface="源真ゴシック Regular" panose="020B0302020203020207" pitchFamily="50" charset="-128"/>
              <a:ea typeface="源真ゴシック Regular" panose="020B0302020203020207" pitchFamily="50" charset="-128"/>
              <a:cs typeface="源真ゴシック Regular" panose="020B0302020203020207" pitchFamily="50" charset="-128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7957" y="628214"/>
            <a:ext cx="8626710" cy="4235595"/>
          </a:xfrm>
        </p:spPr>
        <p:txBody>
          <a:bodyPr/>
          <a:lstStyle/>
          <a:p>
            <a:endParaRPr lang="en-US" altLang="ja-JP" sz="2000" dirty="0" smtClean="0">
              <a:solidFill>
                <a:schemeClr val="bg1"/>
              </a:solidFill>
              <a:latin typeface="源真ゴシック Regular" panose="020B0302020203020207" pitchFamily="50" charset="-128"/>
              <a:ea typeface="源真ゴシック Regular" panose="020B0302020203020207" pitchFamily="50" charset="-128"/>
              <a:cs typeface="源真ゴシック Regular" panose="020B0302020203020207" pitchFamily="50" charset="-128"/>
            </a:endParaRPr>
          </a:p>
          <a:p>
            <a:r>
              <a:rPr lang="ja-JP" altLang="en-US" sz="2000" dirty="0" smtClean="0">
                <a:solidFill>
                  <a:schemeClr val="bg1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私はバリバリやってます</a:t>
            </a:r>
            <a:endParaRPr lang="en-US" altLang="ja-JP" sz="2000" dirty="0" smtClean="0">
              <a:solidFill>
                <a:schemeClr val="bg1"/>
              </a:solidFill>
              <a:latin typeface="源真ゴシック Regular" panose="020B0302020203020207" pitchFamily="50" charset="-128"/>
              <a:ea typeface="源真ゴシック Regular" panose="020B0302020203020207" pitchFamily="50" charset="-128"/>
              <a:cs typeface="源真ゴシック Regular" panose="020B0302020203020207" pitchFamily="50" charset="-128"/>
            </a:endParaRPr>
          </a:p>
        </p:txBody>
      </p:sp>
      <p:pic>
        <p:nvPicPr>
          <p:cNvPr id="6" name="Picture 5" descr="unity-logo-cut-bottom-red-rgb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8496" y="0"/>
            <a:ext cx="1954144" cy="2436224"/>
          </a:xfrm>
          <a:prstGeom prst="rect">
            <a:avLst/>
          </a:prstGeom>
        </p:spPr>
      </p:pic>
      <p:pic>
        <p:nvPicPr>
          <p:cNvPr id="1026" name="Picture 2" descr="http://i.gyazo.com/53be1169ec8cf9360a5c053d4b58ac60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1346" y="1426928"/>
            <a:ext cx="5339177" cy="3436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405093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C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/>
          </p:cNvSpPr>
          <p:nvPr>
            <p:ph type="title"/>
          </p:nvPr>
        </p:nvSpPr>
        <p:spPr>
          <a:xfrm>
            <a:off x="347957" y="192970"/>
            <a:ext cx="8229600" cy="429303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altLang="ja-JP" sz="2400" dirty="0">
                <a:solidFill>
                  <a:srgbClr val="FFFFFF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Sprite </a:t>
            </a:r>
            <a:r>
              <a:rPr lang="ja-JP" altLang="en-US" sz="2400" dirty="0">
                <a:solidFill>
                  <a:srgbClr val="FFFFFF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アニメーションをスクリプトで作成する</a:t>
            </a:r>
            <a:endParaRPr sz="2400" dirty="0">
              <a:solidFill>
                <a:srgbClr val="FFFFFF"/>
              </a:solidFill>
              <a:latin typeface="源真ゴシック Regular" panose="020B0302020203020207" pitchFamily="50" charset="-128"/>
              <a:ea typeface="源真ゴシック Regular" panose="020B0302020203020207" pitchFamily="50" charset="-128"/>
              <a:cs typeface="源真ゴシック Regular" panose="020B0302020203020207" pitchFamily="50" charset="-128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7957" y="628214"/>
            <a:ext cx="8626710" cy="4235595"/>
          </a:xfrm>
        </p:spPr>
        <p:txBody>
          <a:bodyPr/>
          <a:lstStyle/>
          <a:p>
            <a:endParaRPr lang="en-US" altLang="ja-JP" sz="2000" dirty="0" smtClean="0">
              <a:solidFill>
                <a:schemeClr val="bg1"/>
              </a:solidFill>
              <a:latin typeface="源真ゴシック Regular" panose="020B0302020203020207" pitchFamily="50" charset="-128"/>
              <a:ea typeface="源真ゴシック Regular" panose="020B0302020203020207" pitchFamily="50" charset="-128"/>
              <a:cs typeface="源真ゴシック Regular" panose="020B0302020203020207" pitchFamily="50" charset="-128"/>
            </a:endParaRPr>
          </a:p>
          <a:p>
            <a:r>
              <a:rPr lang="ja-JP" altLang="en-US" sz="2000" dirty="0">
                <a:solidFill>
                  <a:schemeClr val="bg1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プロパティ名</a:t>
            </a:r>
            <a:r>
              <a:rPr lang="ja-JP" altLang="en-US" sz="2000" dirty="0" smtClean="0">
                <a:solidFill>
                  <a:schemeClr val="bg1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を知るには？ </a:t>
            </a:r>
            <a:r>
              <a:rPr lang="en-US" altLang="ja-JP" sz="2000" dirty="0" smtClean="0">
                <a:solidFill>
                  <a:schemeClr val="bg1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- </a:t>
            </a:r>
            <a:r>
              <a:rPr lang="ja-JP" altLang="en-US" sz="2000" dirty="0" smtClean="0">
                <a:solidFill>
                  <a:schemeClr val="bg1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手っ取り早い方法２</a:t>
            </a:r>
            <a:endParaRPr lang="en-US" altLang="ja-JP" sz="2000" dirty="0" smtClean="0">
              <a:solidFill>
                <a:schemeClr val="bg1"/>
              </a:solidFill>
              <a:latin typeface="源真ゴシック Regular" panose="020B0302020203020207" pitchFamily="50" charset="-128"/>
              <a:ea typeface="源真ゴシック Regular" panose="020B0302020203020207" pitchFamily="50" charset="-128"/>
              <a:cs typeface="源真ゴシック Regular" panose="020B0302020203020207" pitchFamily="50" charset="-128"/>
            </a:endParaRPr>
          </a:p>
          <a:p>
            <a:endParaRPr lang="en-US" altLang="ja-JP" sz="2000" dirty="0">
              <a:solidFill>
                <a:schemeClr val="bg1"/>
              </a:solidFill>
              <a:latin typeface="源真ゴシック Regular" panose="020B0302020203020207" pitchFamily="50" charset="-128"/>
              <a:ea typeface="源真ゴシック Regular" panose="020B0302020203020207" pitchFamily="50" charset="-128"/>
              <a:cs typeface="源真ゴシック Regular" panose="020B0302020203020207" pitchFamily="50" charset="-128"/>
            </a:endParaRPr>
          </a:p>
          <a:p>
            <a:endParaRPr lang="en-US" altLang="ja-JP" sz="2000" dirty="0" smtClean="0">
              <a:solidFill>
                <a:schemeClr val="bg1"/>
              </a:solidFill>
              <a:latin typeface="源真ゴシック Regular" panose="020B0302020203020207" pitchFamily="50" charset="-128"/>
              <a:ea typeface="源真ゴシック Regular" panose="020B0302020203020207" pitchFamily="50" charset="-128"/>
              <a:cs typeface="源真ゴシック Regular" panose="020B0302020203020207" pitchFamily="50" charset="-128"/>
            </a:endParaRPr>
          </a:p>
          <a:p>
            <a:r>
              <a:rPr lang="en-US" altLang="ja-JP" sz="2000" dirty="0">
                <a:solidFill>
                  <a:schemeClr val="bg1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	</a:t>
            </a:r>
            <a:r>
              <a:rPr lang="ja-JP" altLang="en-US" sz="2000" dirty="0" smtClean="0">
                <a:solidFill>
                  <a:schemeClr val="bg1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１．コンポーネントをファイルとして保存する</a:t>
            </a:r>
            <a:endParaRPr lang="en-US" altLang="ja-JP" sz="2000" dirty="0" smtClean="0">
              <a:solidFill>
                <a:schemeClr val="bg1"/>
              </a:solidFill>
              <a:latin typeface="源真ゴシック Regular" panose="020B0302020203020207" pitchFamily="50" charset="-128"/>
              <a:ea typeface="源真ゴシック Regular" panose="020B0302020203020207" pitchFamily="50" charset="-128"/>
              <a:cs typeface="源真ゴシック Regular" panose="020B0302020203020207" pitchFamily="50" charset="-128"/>
            </a:endParaRPr>
          </a:p>
          <a:p>
            <a:r>
              <a:rPr lang="en-US" altLang="ja-JP" sz="2000" dirty="0">
                <a:solidFill>
                  <a:schemeClr val="bg1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	</a:t>
            </a:r>
            <a:endParaRPr lang="en-US" altLang="ja-JP" sz="2000" dirty="0" smtClean="0">
              <a:solidFill>
                <a:schemeClr val="bg1"/>
              </a:solidFill>
              <a:latin typeface="源真ゴシック Regular" panose="020B0302020203020207" pitchFamily="50" charset="-128"/>
              <a:ea typeface="源真ゴシック Regular" panose="020B0302020203020207" pitchFamily="50" charset="-128"/>
              <a:cs typeface="源真ゴシック Regular" panose="020B0302020203020207" pitchFamily="50" charset="-128"/>
            </a:endParaRPr>
          </a:p>
          <a:p>
            <a:endParaRPr lang="en-US" altLang="ja-JP" sz="2000" dirty="0">
              <a:solidFill>
                <a:schemeClr val="bg1"/>
              </a:solidFill>
              <a:latin typeface="源真ゴシック Regular" panose="020B0302020203020207" pitchFamily="50" charset="-128"/>
              <a:ea typeface="源真ゴシック Regular" panose="020B0302020203020207" pitchFamily="50" charset="-128"/>
              <a:cs typeface="源真ゴシック Regular" panose="020B0302020203020207" pitchFamily="50" charset="-128"/>
            </a:endParaRPr>
          </a:p>
          <a:p>
            <a:r>
              <a:rPr lang="en-US" altLang="ja-JP" sz="2000" dirty="0" smtClean="0">
                <a:solidFill>
                  <a:schemeClr val="bg1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	</a:t>
            </a:r>
            <a:r>
              <a:rPr lang="ja-JP" altLang="en-US" sz="2000" dirty="0">
                <a:solidFill>
                  <a:schemeClr val="bg1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２</a:t>
            </a:r>
            <a:r>
              <a:rPr lang="ja-JP" altLang="en-US" sz="2000" dirty="0" smtClean="0">
                <a:solidFill>
                  <a:schemeClr val="bg1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．ファイルを確認す</a:t>
            </a:r>
            <a:r>
              <a:rPr lang="ja-JP" altLang="en-US" sz="2000" dirty="0">
                <a:solidFill>
                  <a:schemeClr val="bg1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る</a:t>
            </a:r>
            <a:endParaRPr lang="en-US" altLang="ja-JP" sz="2000" dirty="0">
              <a:solidFill>
                <a:schemeClr val="bg1"/>
              </a:solidFill>
              <a:latin typeface="源真ゴシック Regular" panose="020B0302020203020207" pitchFamily="50" charset="-128"/>
              <a:ea typeface="源真ゴシック Regular" panose="020B0302020203020207" pitchFamily="50" charset="-128"/>
              <a:cs typeface="源真ゴシック Regular" panose="020B0302020203020207" pitchFamily="50" charset="-128"/>
            </a:endParaRPr>
          </a:p>
        </p:txBody>
      </p:sp>
      <p:pic>
        <p:nvPicPr>
          <p:cNvPr id="6" name="Picture 5" descr="unity-logo-cut-bottom-red-rgb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8496" y="0"/>
            <a:ext cx="1954144" cy="2436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8514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C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/>
          </p:cNvSpPr>
          <p:nvPr>
            <p:ph type="title"/>
          </p:nvPr>
        </p:nvSpPr>
        <p:spPr>
          <a:xfrm>
            <a:off x="347957" y="192970"/>
            <a:ext cx="8229600" cy="429303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altLang="ja-JP" sz="2400" dirty="0">
                <a:solidFill>
                  <a:srgbClr val="FFFFFF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Sprite </a:t>
            </a:r>
            <a:r>
              <a:rPr lang="ja-JP" altLang="en-US" sz="2400" dirty="0">
                <a:solidFill>
                  <a:srgbClr val="FFFFFF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アニメーションをスクリプトで作成する</a:t>
            </a:r>
            <a:endParaRPr sz="2400" dirty="0">
              <a:solidFill>
                <a:srgbClr val="FFFFFF"/>
              </a:solidFill>
              <a:latin typeface="源真ゴシック Regular" panose="020B0302020203020207" pitchFamily="50" charset="-128"/>
              <a:ea typeface="源真ゴシック Regular" panose="020B0302020203020207" pitchFamily="50" charset="-128"/>
              <a:cs typeface="源真ゴシック Regular" panose="020B0302020203020207" pitchFamily="50" charset="-128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7957" y="628214"/>
            <a:ext cx="8626710" cy="4235595"/>
          </a:xfrm>
        </p:spPr>
        <p:txBody>
          <a:bodyPr/>
          <a:lstStyle/>
          <a:p>
            <a:endParaRPr lang="en-US" altLang="ja-JP" sz="2000" dirty="0" smtClean="0">
              <a:solidFill>
                <a:schemeClr val="bg1"/>
              </a:solidFill>
              <a:latin typeface="源真ゴシック Regular" panose="020B0302020203020207" pitchFamily="50" charset="-128"/>
              <a:ea typeface="源真ゴシック Regular" panose="020B0302020203020207" pitchFamily="50" charset="-128"/>
              <a:cs typeface="源真ゴシック Regular" panose="020B0302020203020207" pitchFamily="50" charset="-128"/>
            </a:endParaRPr>
          </a:p>
          <a:p>
            <a:r>
              <a:rPr lang="ja-JP" altLang="en-US" sz="2000" dirty="0">
                <a:solidFill>
                  <a:schemeClr val="bg1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プロパティ名</a:t>
            </a:r>
            <a:r>
              <a:rPr lang="ja-JP" altLang="en-US" sz="2000" dirty="0" smtClean="0">
                <a:solidFill>
                  <a:schemeClr val="bg1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を知るには？ </a:t>
            </a:r>
            <a:r>
              <a:rPr lang="en-US" altLang="ja-JP" sz="2000" dirty="0" smtClean="0">
                <a:solidFill>
                  <a:schemeClr val="bg1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- </a:t>
            </a:r>
            <a:r>
              <a:rPr lang="ja-JP" altLang="en-US" sz="2000" dirty="0" smtClean="0">
                <a:solidFill>
                  <a:schemeClr val="bg1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手っ取り早い方法２</a:t>
            </a:r>
            <a:endParaRPr lang="en-US" altLang="ja-JP" sz="2000" dirty="0" smtClean="0">
              <a:solidFill>
                <a:schemeClr val="bg1"/>
              </a:solidFill>
              <a:latin typeface="源真ゴシック Regular" panose="020B0302020203020207" pitchFamily="50" charset="-128"/>
              <a:ea typeface="源真ゴシック Regular" panose="020B0302020203020207" pitchFamily="50" charset="-128"/>
              <a:cs typeface="源真ゴシック Regular" panose="020B0302020203020207" pitchFamily="50" charset="-128"/>
            </a:endParaRPr>
          </a:p>
          <a:p>
            <a:endParaRPr lang="en-US" altLang="ja-JP" sz="2000" dirty="0">
              <a:solidFill>
                <a:schemeClr val="bg1"/>
              </a:solidFill>
              <a:latin typeface="源真ゴシック Regular" panose="020B0302020203020207" pitchFamily="50" charset="-128"/>
              <a:ea typeface="源真ゴシック Regular" panose="020B0302020203020207" pitchFamily="50" charset="-128"/>
              <a:cs typeface="源真ゴシック Regular" panose="020B0302020203020207" pitchFamily="50" charset="-128"/>
            </a:endParaRPr>
          </a:p>
          <a:p>
            <a:r>
              <a:rPr lang="ja-JP" altLang="en-US" sz="2000" dirty="0" smtClean="0">
                <a:solidFill>
                  <a:schemeClr val="bg1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１．コンポーネントをファイルとして保存する</a:t>
            </a:r>
            <a:endParaRPr lang="en-US" altLang="ja-JP" sz="2000" dirty="0" smtClean="0">
              <a:solidFill>
                <a:schemeClr val="bg1"/>
              </a:solidFill>
              <a:latin typeface="源真ゴシック Regular" panose="020B0302020203020207" pitchFamily="50" charset="-128"/>
              <a:ea typeface="源真ゴシック Regular" panose="020B0302020203020207" pitchFamily="50" charset="-128"/>
              <a:cs typeface="源真ゴシック Regular" panose="020B0302020203020207" pitchFamily="50" charset="-128"/>
            </a:endParaRPr>
          </a:p>
          <a:p>
            <a:endParaRPr lang="en-US" altLang="ja-JP" sz="2000" dirty="0" smtClean="0">
              <a:solidFill>
                <a:schemeClr val="bg1"/>
              </a:solidFill>
              <a:latin typeface="源真ゴシック Regular" panose="020B0302020203020207" pitchFamily="50" charset="-128"/>
              <a:ea typeface="源真ゴシック Regular" panose="020B0302020203020207" pitchFamily="50" charset="-128"/>
              <a:cs typeface="源真ゴシック Regular" panose="020B0302020203020207" pitchFamily="50" charset="-128"/>
            </a:endParaRPr>
          </a:p>
        </p:txBody>
      </p:sp>
      <p:pic>
        <p:nvPicPr>
          <p:cNvPr id="6" name="Picture 5" descr="unity-logo-cut-bottom-red-rgb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8496" y="0"/>
            <a:ext cx="1954144" cy="243622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52609" y="2322563"/>
            <a:ext cx="670249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6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</a:t>
            </a:r>
            <a:r>
              <a:rPr lang="en-US" altLang="ja-JP" sz="1600" dirty="0" err="1">
                <a:solidFill>
                  <a:srgbClr val="FD971F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InternalEditorUtility</a:t>
            </a:r>
            <a:r>
              <a:rPr lang="en-US" altLang="ja-JP" sz="1600" dirty="0" err="1">
                <a:solidFill>
                  <a:srgbClr val="F9267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.</a:t>
            </a:r>
            <a:r>
              <a:rPr lang="en-US" altLang="ja-JP" sz="1600" dirty="0" err="1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SaveToSerializedFileAndForget</a:t>
            </a:r>
            <a:r>
              <a:rPr lang="en-US" altLang="ja-JP" sz="1600" dirty="0" smtClean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altLang="ja-JP" sz="16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	</a:t>
            </a:r>
            <a:r>
              <a:rPr lang="en-US" altLang="ja-JP" sz="1600" dirty="0" smtClean="0">
                <a:solidFill>
                  <a:srgbClr val="66D9EF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new</a:t>
            </a:r>
            <a:r>
              <a:rPr lang="en-US" altLang="ja-JP" sz="1600" dirty="0" smtClean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</a:t>
            </a:r>
            <a:r>
              <a:rPr lang="en-US" altLang="ja-JP" sz="1600" dirty="0">
                <a:solidFill>
                  <a:srgbClr val="FD971F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Object</a:t>
            </a:r>
            <a:r>
              <a:rPr lang="en-US" altLang="ja-JP" sz="16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[] { component }, </a:t>
            </a:r>
            <a:endParaRPr lang="en-US" altLang="ja-JP" sz="1600" dirty="0" smtClean="0">
              <a:solidFill>
                <a:srgbClr val="F8F8F2"/>
              </a:solidFill>
              <a:highlight>
                <a:srgbClr val="222C37"/>
              </a:highlight>
              <a:latin typeface="Consolas" panose="020B0609020204030204" pitchFamily="49" charset="0"/>
            </a:endParaRPr>
          </a:p>
          <a:p>
            <a:r>
              <a:rPr lang="en-US" altLang="ja-JP" sz="16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	</a:t>
            </a:r>
            <a:r>
              <a:rPr lang="en-US" altLang="ja-JP" sz="1600" dirty="0" err="1" smtClean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filePath</a:t>
            </a:r>
            <a:r>
              <a:rPr lang="en-US" altLang="ja-JP" sz="16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, </a:t>
            </a:r>
            <a:endParaRPr lang="en-US" altLang="ja-JP" sz="1600" dirty="0" smtClean="0">
              <a:solidFill>
                <a:srgbClr val="F8F8F2"/>
              </a:solidFill>
              <a:highlight>
                <a:srgbClr val="222C37"/>
              </a:highlight>
              <a:latin typeface="Consolas" panose="020B0609020204030204" pitchFamily="49" charset="0"/>
            </a:endParaRPr>
          </a:p>
          <a:p>
            <a:r>
              <a:rPr lang="en-US" altLang="ja-JP" sz="16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	</a:t>
            </a:r>
            <a:r>
              <a:rPr lang="en-US" altLang="ja-JP" sz="1600" dirty="0" smtClean="0">
                <a:solidFill>
                  <a:srgbClr val="66D9EF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true</a:t>
            </a:r>
            <a:r>
              <a:rPr lang="en-US" altLang="ja-JP" sz="16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);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1903490" y="4180967"/>
            <a:ext cx="4432410" cy="419423"/>
            <a:chOff x="3984978" y="1071577"/>
            <a:chExt cx="1799019" cy="838846"/>
          </a:xfrm>
        </p:grpSpPr>
        <p:sp>
          <p:nvSpPr>
            <p:cNvPr id="10" name="Rectangular Callout 9"/>
            <p:cNvSpPr/>
            <p:nvPr/>
          </p:nvSpPr>
          <p:spPr>
            <a:xfrm>
              <a:off x="3984978" y="1071577"/>
              <a:ext cx="1799019" cy="838846"/>
            </a:xfrm>
            <a:prstGeom prst="wedgeRectCallout">
              <a:avLst>
                <a:gd name="adj1" fmla="val -45171"/>
                <a:gd name="adj2" fmla="val -226100"/>
              </a:avLst>
            </a:prstGeom>
            <a:solidFill>
              <a:srgbClr val="FFFFFF"/>
            </a:solidFill>
            <a:ln w="25400" cap="flat">
              <a:solidFill>
                <a:srgbClr val="4F81BD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ja-JP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102680" y="1121671"/>
              <a:ext cx="1565075" cy="7386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ctr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ja-JP" altLang="en-US" dirty="0">
                  <a:solidFill>
                    <a:srgbClr val="000000"/>
                  </a:solidFill>
                  <a:latin typeface="源真ゴシックP Regular" panose="020B0302020203020207" pitchFamily="50" charset="-128"/>
                  <a:ea typeface="源真ゴシックP Regular" panose="020B0302020203020207" pitchFamily="50" charset="-128"/>
                  <a:cs typeface="源真ゴシックP Regular" panose="020B0302020203020207" pitchFamily="50" charset="-128"/>
                </a:rPr>
                <a:t>テキストデータにしたいの</a:t>
              </a:r>
              <a:r>
                <a:rPr lang="ja-JP" altLang="en-US" dirty="0" smtClean="0">
                  <a:solidFill>
                    <a:srgbClr val="000000"/>
                  </a:solidFill>
                  <a:latin typeface="源真ゴシックP Regular" panose="020B0302020203020207" pitchFamily="50" charset="-128"/>
                  <a:ea typeface="源真ゴシックP Regular" panose="020B0302020203020207" pitchFamily="50" charset="-128"/>
                  <a:cs typeface="源真ゴシックP Regular" panose="020B0302020203020207" pitchFamily="50" charset="-128"/>
                </a:rPr>
                <a:t>で必ず</a:t>
              </a:r>
              <a:r>
                <a:rPr lang="en-US" altLang="ja-JP" dirty="0" smtClean="0">
                  <a:solidFill>
                    <a:srgbClr val="000000"/>
                  </a:solidFill>
                  <a:latin typeface="源真ゴシックP Regular" panose="020B0302020203020207" pitchFamily="50" charset="-128"/>
                  <a:ea typeface="源真ゴシックP Regular" panose="020B0302020203020207" pitchFamily="50" charset="-128"/>
                  <a:cs typeface="源真ゴシックP Regular" panose="020B0302020203020207" pitchFamily="50" charset="-128"/>
                </a:rPr>
                <a:t>true</a:t>
              </a:r>
              <a:endParaRPr kumimoji="0" lang="en-US" altLang="ja-JP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  <a:sym typeface="Century Gothic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254514" y="1492539"/>
              <a:ext cx="8760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algn="l" rtl="0" latinLnBrk="1" hangingPunct="0"/>
              <a:endParaRPr lang="en-US" altLang="ja-JP" sz="1400" dirty="0">
                <a:solidFill>
                  <a:srgbClr val="000000"/>
                </a:solidFill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9867886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C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/>
          </p:cNvSpPr>
          <p:nvPr>
            <p:ph type="title"/>
          </p:nvPr>
        </p:nvSpPr>
        <p:spPr>
          <a:xfrm>
            <a:off x="347957" y="192970"/>
            <a:ext cx="8229600" cy="429303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altLang="ja-JP" sz="2400" dirty="0">
                <a:solidFill>
                  <a:srgbClr val="FFFFFF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Sprite </a:t>
            </a:r>
            <a:r>
              <a:rPr lang="ja-JP" altLang="en-US" sz="2400" dirty="0">
                <a:solidFill>
                  <a:srgbClr val="FFFFFF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アニメーションをスクリプトで作成する</a:t>
            </a:r>
            <a:endParaRPr sz="2400" dirty="0">
              <a:solidFill>
                <a:srgbClr val="FFFFFF"/>
              </a:solidFill>
              <a:latin typeface="源真ゴシック Regular" panose="020B0302020203020207" pitchFamily="50" charset="-128"/>
              <a:ea typeface="源真ゴシック Regular" panose="020B0302020203020207" pitchFamily="50" charset="-128"/>
              <a:cs typeface="源真ゴシック Regular" panose="020B0302020203020207" pitchFamily="50" charset="-128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7957" y="628214"/>
            <a:ext cx="8626710" cy="4235595"/>
          </a:xfrm>
        </p:spPr>
        <p:txBody>
          <a:bodyPr/>
          <a:lstStyle/>
          <a:p>
            <a:endParaRPr lang="en-US" altLang="ja-JP" sz="2000" dirty="0" smtClean="0">
              <a:solidFill>
                <a:schemeClr val="bg1"/>
              </a:solidFill>
              <a:latin typeface="源真ゴシック Regular" panose="020B0302020203020207" pitchFamily="50" charset="-128"/>
              <a:ea typeface="源真ゴシック Regular" panose="020B0302020203020207" pitchFamily="50" charset="-128"/>
              <a:cs typeface="源真ゴシック Regular" panose="020B0302020203020207" pitchFamily="50" charset="-128"/>
            </a:endParaRPr>
          </a:p>
          <a:p>
            <a:r>
              <a:rPr lang="ja-JP" altLang="en-US" sz="2000" dirty="0">
                <a:solidFill>
                  <a:schemeClr val="bg1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プロパティ名</a:t>
            </a:r>
            <a:r>
              <a:rPr lang="ja-JP" altLang="en-US" sz="2000" dirty="0" smtClean="0">
                <a:solidFill>
                  <a:schemeClr val="bg1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を知るには？ </a:t>
            </a:r>
            <a:r>
              <a:rPr lang="en-US" altLang="ja-JP" sz="2000" dirty="0" smtClean="0">
                <a:solidFill>
                  <a:schemeClr val="bg1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- </a:t>
            </a:r>
            <a:r>
              <a:rPr lang="ja-JP" altLang="en-US" sz="2000" dirty="0" smtClean="0">
                <a:solidFill>
                  <a:schemeClr val="bg1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手っ取り早い方法２</a:t>
            </a:r>
            <a:endParaRPr lang="en-US" altLang="ja-JP" sz="2000" dirty="0" smtClean="0">
              <a:solidFill>
                <a:schemeClr val="bg1"/>
              </a:solidFill>
              <a:latin typeface="源真ゴシック Regular" panose="020B0302020203020207" pitchFamily="50" charset="-128"/>
              <a:ea typeface="源真ゴシック Regular" panose="020B0302020203020207" pitchFamily="50" charset="-128"/>
              <a:cs typeface="源真ゴシック Regular" panose="020B0302020203020207" pitchFamily="50" charset="-128"/>
            </a:endParaRPr>
          </a:p>
          <a:p>
            <a:endParaRPr lang="en-US" altLang="ja-JP" sz="2000" dirty="0" smtClean="0">
              <a:solidFill>
                <a:schemeClr val="bg1"/>
              </a:solidFill>
              <a:latin typeface="源真ゴシック Regular" panose="020B0302020203020207" pitchFamily="50" charset="-128"/>
              <a:ea typeface="源真ゴシック Regular" panose="020B0302020203020207" pitchFamily="50" charset="-128"/>
              <a:cs typeface="源真ゴシック Regular" panose="020B0302020203020207" pitchFamily="50" charset="-128"/>
            </a:endParaRPr>
          </a:p>
          <a:p>
            <a:r>
              <a:rPr lang="ja-JP" altLang="en-US" sz="2000" dirty="0" smtClean="0">
                <a:solidFill>
                  <a:schemeClr val="bg1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２．ファイルを確認する</a:t>
            </a:r>
            <a:endParaRPr lang="en-US" altLang="ja-JP" sz="2000" dirty="0">
              <a:solidFill>
                <a:schemeClr val="bg1"/>
              </a:solidFill>
              <a:latin typeface="源真ゴシック Regular" panose="020B0302020203020207" pitchFamily="50" charset="-128"/>
              <a:ea typeface="源真ゴシック Regular" panose="020B0302020203020207" pitchFamily="50" charset="-128"/>
              <a:cs typeface="源真ゴシック Regular" panose="020B0302020203020207" pitchFamily="50" charset="-128"/>
            </a:endParaRPr>
          </a:p>
        </p:txBody>
      </p:sp>
      <p:pic>
        <p:nvPicPr>
          <p:cNvPr id="6" name="Picture 5" descr="unity-logo-cut-bottom-red-rgb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8496" y="0"/>
            <a:ext cx="1954144" cy="2436224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3545633" y="1353873"/>
            <a:ext cx="5429034" cy="3706659"/>
            <a:chOff x="3545633" y="1331167"/>
            <a:chExt cx="5505061" cy="3812333"/>
          </a:xfrm>
        </p:grpSpPr>
        <p:sp>
          <p:nvSpPr>
            <p:cNvPr id="10" name="Rectangle 9"/>
            <p:cNvSpPr/>
            <p:nvPr/>
          </p:nvSpPr>
          <p:spPr>
            <a:xfrm>
              <a:off x="3545633" y="1331167"/>
              <a:ext cx="5505061" cy="3812333"/>
            </a:xfrm>
            <a:prstGeom prst="rect">
              <a:avLst/>
            </a:prstGeom>
            <a:solidFill>
              <a:srgbClr val="F7F7F7"/>
            </a:solidFill>
            <a:ln w="25400" cap="flat">
              <a:noFill/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ja-JP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9" name="Rectangle 2"/>
            <p:cNvSpPr>
              <a:spLocks noChangeArrowheads="1"/>
            </p:cNvSpPr>
            <p:nvPr/>
          </p:nvSpPr>
          <p:spPr bwMode="auto">
            <a:xfrm>
              <a:off x="3733358" y="1436840"/>
              <a:ext cx="5129609" cy="3600986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ja-JP" altLang="ja-JP" sz="900" b="0" i="0" u="none" strike="noStrike" cap="none" normalizeH="0" baseline="0" dirty="0" smtClean="0">
                  <a:ln>
                    <a:noFill/>
                  </a:ln>
                  <a:solidFill>
                    <a:srgbClr val="000080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%YAML</a:t>
              </a:r>
              <a:r>
                <a:rPr kumimoji="0" lang="ja-JP" altLang="ja-JP" sz="900" b="0" i="0" u="none" strike="noStrike" cap="none" normalizeH="0" baseline="0" dirty="0" smtClean="0">
                  <a:ln>
                    <a:noFill/>
                  </a:ln>
                  <a:solidFill>
                    <a:srgbClr val="333333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kumimoji="0" lang="ja-JP" altLang="ja-JP" sz="900" b="0" i="0" u="none" strike="noStrike" cap="none" normalizeH="0" baseline="0" dirty="0" smtClean="0">
                  <a:ln>
                    <a:noFill/>
                  </a:ln>
                  <a:solidFill>
                    <a:srgbClr val="009999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1.1</a:t>
              </a:r>
              <a:endParaRPr kumimoji="0" lang="en-US" altLang="ja-JP" sz="9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ja-JP" altLang="ja-JP" sz="900" b="0" i="0" u="none" strike="noStrike" cap="none" normalizeH="0" baseline="0" dirty="0" smtClean="0">
                  <a:ln>
                    <a:noFill/>
                  </a:ln>
                  <a:solidFill>
                    <a:srgbClr val="000080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%TAG</a:t>
              </a:r>
              <a:r>
                <a:rPr kumimoji="0" lang="ja-JP" altLang="ja-JP" sz="900" b="0" i="0" u="none" strike="noStrike" cap="none" normalizeH="0" baseline="0" dirty="0" smtClean="0">
                  <a:ln>
                    <a:noFill/>
                  </a:ln>
                  <a:solidFill>
                    <a:srgbClr val="333333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kumimoji="0" lang="ja-JP" altLang="ja-JP" sz="900" b="1" i="0" u="none" strike="noStrike" cap="none" normalizeH="0" baseline="0" dirty="0" smtClean="0">
                  <a:ln>
                    <a:noFill/>
                  </a:ln>
                  <a:solidFill>
                    <a:srgbClr val="445588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!u!</a:t>
              </a:r>
              <a:r>
                <a:rPr kumimoji="0" lang="ja-JP" altLang="ja-JP" sz="900" b="0" i="0" u="none" strike="noStrike" cap="none" normalizeH="0" baseline="0" dirty="0" smtClean="0">
                  <a:ln>
                    <a:noFill/>
                  </a:ln>
                  <a:solidFill>
                    <a:srgbClr val="333333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kumimoji="0" lang="ja-JP" altLang="ja-JP" sz="900" b="1" i="0" u="none" strike="noStrike" cap="none" normalizeH="0" baseline="0" dirty="0" smtClean="0">
                  <a:ln>
                    <a:noFill/>
                  </a:ln>
                  <a:solidFill>
                    <a:srgbClr val="445588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tag:unity3d.com,2011:</a:t>
              </a:r>
              <a:endParaRPr kumimoji="0" lang="en-US" altLang="ja-JP" sz="9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ja-JP" altLang="ja-JP" sz="900" b="0" i="0" u="none" strike="noStrike" cap="none" normalizeH="0" baseline="0" dirty="0" smtClean="0">
                  <a:ln>
                    <a:noFill/>
                  </a:ln>
                  <a:solidFill>
                    <a:srgbClr val="555555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---</a:t>
              </a:r>
              <a:r>
                <a:rPr kumimoji="0" lang="ja-JP" altLang="ja-JP" sz="900" b="0" i="0" u="none" strike="noStrike" cap="none" normalizeH="0" baseline="0" dirty="0" smtClean="0">
                  <a:ln>
                    <a:noFill/>
                  </a:ln>
                  <a:solidFill>
                    <a:srgbClr val="333333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kumimoji="0" lang="ja-JP" altLang="ja-JP" sz="900" b="1" i="0" u="none" strike="noStrike" cap="none" normalizeH="0" baseline="0" dirty="0" smtClean="0">
                  <a:ln>
                    <a:noFill/>
                  </a:ln>
                  <a:solidFill>
                    <a:srgbClr val="445588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!u!212</a:t>
              </a:r>
              <a:r>
                <a:rPr kumimoji="0" lang="ja-JP" altLang="ja-JP" sz="900" b="0" i="0" u="none" strike="noStrike" cap="none" normalizeH="0" baseline="0" dirty="0" smtClean="0">
                  <a:ln>
                    <a:noFill/>
                  </a:ln>
                  <a:solidFill>
                    <a:srgbClr val="333333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 &amp;1</a:t>
              </a:r>
              <a:endParaRPr kumimoji="0" lang="en-US" altLang="ja-JP" sz="9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ja-JP" altLang="ja-JP" sz="900" b="0" i="0" u="none" strike="noStrike" cap="none" normalizeH="0" baseline="0" dirty="0" smtClean="0">
                  <a:ln>
                    <a:noFill/>
                  </a:ln>
                  <a:solidFill>
                    <a:srgbClr val="333333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SpriteRenderer: m_ObjectHideFlags: 0</a:t>
              </a:r>
              <a:endParaRPr kumimoji="0" lang="en-US" altLang="ja-JP" sz="9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ja-JP" altLang="ja-JP" sz="900" b="0" i="0" u="none" strike="noStrike" cap="none" normalizeH="0" baseline="0" dirty="0" smtClean="0">
                  <a:ln>
                    <a:noFill/>
                  </a:ln>
                  <a:solidFill>
                    <a:srgbClr val="333333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m_PrefabParentObject: {</a:t>
              </a:r>
              <a:r>
                <a:rPr kumimoji="0" lang="ja-JP" altLang="ja-JP" sz="900" b="0" i="0" u="none" strike="noStrike" cap="none" normalizeH="0" baseline="0" dirty="0" smtClean="0">
                  <a:ln>
                    <a:noFill/>
                  </a:ln>
                  <a:solidFill>
                    <a:srgbClr val="008080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fileID</a:t>
              </a:r>
              <a:r>
                <a:rPr kumimoji="0" lang="ja-JP" altLang="ja-JP" sz="900" b="0" i="0" u="none" strike="noStrike" cap="none" normalizeH="0" baseline="0" dirty="0" smtClean="0">
                  <a:ln>
                    <a:noFill/>
                  </a:ln>
                  <a:solidFill>
                    <a:srgbClr val="333333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: </a:t>
              </a:r>
              <a:r>
                <a:rPr kumimoji="0" lang="ja-JP" altLang="ja-JP" sz="900" b="0" i="0" u="none" strike="noStrike" cap="none" normalizeH="0" baseline="0" dirty="0" smtClean="0">
                  <a:ln>
                    <a:noFill/>
                  </a:ln>
                  <a:solidFill>
                    <a:srgbClr val="008080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kumimoji="0" lang="ja-JP" altLang="ja-JP" sz="900" b="0" i="0" u="none" strike="noStrike" cap="none" normalizeH="0" baseline="0" dirty="0" smtClean="0">
                  <a:ln>
                    <a:noFill/>
                  </a:ln>
                  <a:solidFill>
                    <a:srgbClr val="333333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} </a:t>
              </a:r>
              <a:endParaRPr kumimoji="0" lang="en-US" altLang="ja-JP" sz="9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ja-JP" altLang="ja-JP" sz="900" b="0" i="0" u="none" strike="noStrike" cap="none" normalizeH="0" baseline="0" dirty="0" smtClean="0">
                  <a:ln>
                    <a:noFill/>
                  </a:ln>
                  <a:solidFill>
                    <a:srgbClr val="333333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m_PrefabInternal: {</a:t>
              </a:r>
              <a:r>
                <a:rPr kumimoji="0" lang="ja-JP" altLang="ja-JP" sz="900" b="0" i="0" u="none" strike="noStrike" cap="none" normalizeH="0" baseline="0" dirty="0" smtClean="0">
                  <a:ln>
                    <a:noFill/>
                  </a:ln>
                  <a:solidFill>
                    <a:srgbClr val="008080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fileID</a:t>
              </a:r>
              <a:r>
                <a:rPr kumimoji="0" lang="ja-JP" altLang="ja-JP" sz="900" b="0" i="0" u="none" strike="noStrike" cap="none" normalizeH="0" baseline="0" dirty="0" smtClean="0">
                  <a:ln>
                    <a:noFill/>
                  </a:ln>
                  <a:solidFill>
                    <a:srgbClr val="333333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: </a:t>
              </a:r>
              <a:r>
                <a:rPr kumimoji="0" lang="ja-JP" altLang="ja-JP" sz="900" b="0" i="0" u="none" strike="noStrike" cap="none" normalizeH="0" baseline="0" dirty="0" smtClean="0">
                  <a:ln>
                    <a:noFill/>
                  </a:ln>
                  <a:solidFill>
                    <a:srgbClr val="008080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kumimoji="0" lang="ja-JP" altLang="ja-JP" sz="900" b="0" i="0" u="none" strike="noStrike" cap="none" normalizeH="0" baseline="0" dirty="0" smtClean="0">
                  <a:ln>
                    <a:noFill/>
                  </a:ln>
                  <a:solidFill>
                    <a:srgbClr val="333333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} </a:t>
              </a:r>
              <a:endParaRPr kumimoji="0" lang="en-US" altLang="ja-JP" sz="9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ja-JP" altLang="ja-JP" sz="900" b="0" i="0" u="none" strike="noStrike" cap="none" normalizeH="0" baseline="0" dirty="0" smtClean="0">
                  <a:ln>
                    <a:noFill/>
                  </a:ln>
                  <a:solidFill>
                    <a:srgbClr val="333333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m_GameObject: {</a:t>
              </a:r>
              <a:r>
                <a:rPr kumimoji="0" lang="ja-JP" altLang="ja-JP" sz="900" b="0" i="0" u="none" strike="noStrike" cap="none" normalizeH="0" baseline="0" dirty="0" smtClean="0">
                  <a:ln>
                    <a:noFill/>
                  </a:ln>
                  <a:solidFill>
                    <a:srgbClr val="008080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fileID</a:t>
              </a:r>
              <a:r>
                <a:rPr kumimoji="0" lang="ja-JP" altLang="ja-JP" sz="900" b="0" i="0" u="none" strike="noStrike" cap="none" normalizeH="0" baseline="0" dirty="0" smtClean="0">
                  <a:ln>
                    <a:noFill/>
                  </a:ln>
                  <a:solidFill>
                    <a:srgbClr val="333333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: </a:t>
              </a:r>
              <a:r>
                <a:rPr kumimoji="0" lang="ja-JP" altLang="ja-JP" sz="900" b="0" i="0" u="none" strike="noStrike" cap="none" normalizeH="0" baseline="0" dirty="0" smtClean="0">
                  <a:ln>
                    <a:noFill/>
                  </a:ln>
                  <a:solidFill>
                    <a:srgbClr val="008080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kumimoji="0" lang="ja-JP" altLang="ja-JP" sz="900" b="0" i="0" u="none" strike="noStrike" cap="none" normalizeH="0" baseline="0" dirty="0" smtClean="0">
                  <a:ln>
                    <a:noFill/>
                  </a:ln>
                  <a:solidFill>
                    <a:srgbClr val="333333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} </a:t>
              </a:r>
              <a:endParaRPr kumimoji="0" lang="en-US" altLang="ja-JP" sz="9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ja-JP" altLang="ja-JP" sz="900" b="0" i="0" u="none" strike="noStrike" cap="none" normalizeH="0" baseline="0" dirty="0" smtClean="0">
                  <a:ln>
                    <a:noFill/>
                  </a:ln>
                  <a:solidFill>
                    <a:srgbClr val="333333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m_Enabled: 1 </a:t>
              </a:r>
              <a:endParaRPr kumimoji="0" lang="en-US" altLang="ja-JP" sz="9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ja-JP" altLang="ja-JP" sz="900" b="0" i="0" u="none" strike="noStrike" cap="none" normalizeH="0" baseline="0" dirty="0" smtClean="0">
                  <a:ln>
                    <a:noFill/>
                  </a:ln>
                  <a:solidFill>
                    <a:srgbClr val="333333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m_CastShadows: 0 </a:t>
              </a:r>
              <a:endParaRPr kumimoji="0" lang="en-US" altLang="ja-JP" sz="9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ja-JP" altLang="ja-JP" sz="900" b="0" i="0" u="none" strike="noStrike" cap="none" normalizeH="0" baseline="0" dirty="0" smtClean="0">
                  <a:ln>
                    <a:noFill/>
                  </a:ln>
                  <a:solidFill>
                    <a:srgbClr val="333333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m_ReceiveShadows: 0 </a:t>
              </a:r>
              <a:endParaRPr kumimoji="0" lang="en-US" altLang="ja-JP" sz="9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ja-JP" altLang="ja-JP" sz="900" b="0" i="0" u="none" strike="noStrike" cap="none" normalizeH="0" baseline="0" dirty="0" smtClean="0">
                  <a:ln>
                    <a:noFill/>
                  </a:ln>
                  <a:solidFill>
                    <a:srgbClr val="333333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m_Materials: - {</a:t>
              </a:r>
              <a:r>
                <a:rPr kumimoji="0" lang="ja-JP" altLang="ja-JP" sz="900" b="0" i="0" u="none" strike="noStrike" cap="none" normalizeH="0" baseline="0" dirty="0" smtClean="0">
                  <a:ln>
                    <a:noFill/>
                  </a:ln>
                  <a:solidFill>
                    <a:srgbClr val="008080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fileID</a:t>
              </a:r>
              <a:r>
                <a:rPr kumimoji="0" lang="ja-JP" altLang="ja-JP" sz="900" b="0" i="0" u="none" strike="noStrike" cap="none" normalizeH="0" baseline="0" dirty="0" smtClean="0">
                  <a:ln>
                    <a:noFill/>
                  </a:ln>
                  <a:solidFill>
                    <a:srgbClr val="333333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: </a:t>
              </a:r>
              <a:r>
                <a:rPr kumimoji="0" lang="ja-JP" altLang="ja-JP" sz="900" b="0" i="0" u="none" strike="noStrike" cap="none" normalizeH="0" baseline="0" dirty="0" smtClean="0">
                  <a:ln>
                    <a:noFill/>
                  </a:ln>
                  <a:solidFill>
                    <a:srgbClr val="008080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10754</a:t>
              </a:r>
              <a:r>
                <a:rPr kumimoji="0" lang="ja-JP" altLang="ja-JP" sz="900" b="0" i="0" u="none" strike="noStrike" cap="none" normalizeH="0" baseline="0" dirty="0" smtClean="0">
                  <a:ln>
                    <a:noFill/>
                  </a:ln>
                  <a:solidFill>
                    <a:srgbClr val="333333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kumimoji="0" lang="ja-JP" altLang="ja-JP" sz="900" b="0" i="0" u="none" strike="noStrike" cap="none" normalizeH="0" baseline="0" dirty="0" smtClean="0">
                  <a:ln>
                    <a:noFill/>
                  </a:ln>
                  <a:solidFill>
                    <a:srgbClr val="008080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guid</a:t>
              </a:r>
              <a:r>
                <a:rPr kumimoji="0" lang="ja-JP" altLang="ja-JP" sz="900" b="0" i="0" u="none" strike="noStrike" cap="none" normalizeH="0" baseline="0" dirty="0" smtClean="0">
                  <a:ln>
                    <a:noFill/>
                  </a:ln>
                  <a:solidFill>
                    <a:srgbClr val="333333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: </a:t>
              </a:r>
              <a:r>
                <a:rPr kumimoji="0" lang="ja-JP" altLang="ja-JP" sz="900" b="0" i="0" u="none" strike="noStrike" cap="none" normalizeH="0" baseline="0" dirty="0" smtClean="0">
                  <a:ln>
                    <a:noFill/>
                  </a:ln>
                  <a:solidFill>
                    <a:srgbClr val="008080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0000000000000000e000000000000000</a:t>
              </a:r>
              <a:r>
                <a:rPr kumimoji="0" lang="ja-JP" altLang="ja-JP" sz="900" b="0" i="0" u="none" strike="noStrike" cap="none" normalizeH="0" baseline="0" dirty="0" smtClean="0">
                  <a:ln>
                    <a:noFill/>
                  </a:ln>
                  <a:solidFill>
                    <a:srgbClr val="333333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kumimoji="0" lang="ja-JP" altLang="ja-JP" sz="900" b="0" i="0" u="none" strike="noStrike" cap="none" normalizeH="0" baseline="0" dirty="0" smtClean="0">
                  <a:ln>
                    <a:noFill/>
                  </a:ln>
                  <a:solidFill>
                    <a:srgbClr val="008080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type</a:t>
              </a:r>
              <a:r>
                <a:rPr kumimoji="0" lang="ja-JP" altLang="ja-JP" sz="900" b="0" i="0" u="none" strike="noStrike" cap="none" normalizeH="0" baseline="0" dirty="0" smtClean="0">
                  <a:ln>
                    <a:noFill/>
                  </a:ln>
                  <a:solidFill>
                    <a:srgbClr val="333333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: </a:t>
              </a:r>
              <a:r>
                <a:rPr kumimoji="0" lang="ja-JP" altLang="ja-JP" sz="900" b="0" i="0" u="none" strike="noStrike" cap="none" normalizeH="0" baseline="0" dirty="0" smtClean="0">
                  <a:ln>
                    <a:noFill/>
                  </a:ln>
                  <a:solidFill>
                    <a:srgbClr val="008080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kumimoji="0" lang="ja-JP" altLang="ja-JP" sz="900" b="0" i="0" u="none" strike="noStrike" cap="none" normalizeH="0" baseline="0" dirty="0" smtClean="0">
                  <a:ln>
                    <a:noFill/>
                  </a:ln>
                  <a:solidFill>
                    <a:srgbClr val="333333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} </a:t>
              </a:r>
              <a:endParaRPr kumimoji="0" lang="en-US" altLang="ja-JP" sz="9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ja-JP" altLang="ja-JP" sz="900" b="0" i="0" u="none" strike="noStrike" cap="none" normalizeH="0" baseline="0" dirty="0" smtClean="0">
                  <a:ln>
                    <a:noFill/>
                  </a:ln>
                  <a:solidFill>
                    <a:srgbClr val="333333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m_SubsetIndices: </a:t>
              </a:r>
              <a:endParaRPr kumimoji="0" lang="en-US" altLang="ja-JP" sz="9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ja-JP" altLang="ja-JP" sz="900" b="0" i="0" u="none" strike="noStrike" cap="none" normalizeH="0" baseline="0" dirty="0" smtClean="0">
                  <a:ln>
                    <a:noFill/>
                  </a:ln>
                  <a:solidFill>
                    <a:srgbClr val="333333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m_StaticBatchRoot: {</a:t>
              </a:r>
              <a:r>
                <a:rPr kumimoji="0" lang="ja-JP" altLang="ja-JP" sz="900" b="0" i="0" u="none" strike="noStrike" cap="none" normalizeH="0" baseline="0" dirty="0" smtClean="0">
                  <a:ln>
                    <a:noFill/>
                  </a:ln>
                  <a:solidFill>
                    <a:srgbClr val="008080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fileID</a:t>
              </a:r>
              <a:r>
                <a:rPr kumimoji="0" lang="ja-JP" altLang="ja-JP" sz="900" b="0" i="0" u="none" strike="noStrike" cap="none" normalizeH="0" baseline="0" dirty="0" smtClean="0">
                  <a:ln>
                    <a:noFill/>
                  </a:ln>
                  <a:solidFill>
                    <a:srgbClr val="333333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: </a:t>
              </a:r>
              <a:r>
                <a:rPr kumimoji="0" lang="ja-JP" altLang="ja-JP" sz="900" b="0" i="0" u="none" strike="noStrike" cap="none" normalizeH="0" baseline="0" dirty="0" smtClean="0">
                  <a:ln>
                    <a:noFill/>
                  </a:ln>
                  <a:solidFill>
                    <a:srgbClr val="008080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kumimoji="0" lang="ja-JP" altLang="ja-JP" sz="900" b="0" i="0" u="none" strike="noStrike" cap="none" normalizeH="0" baseline="0" dirty="0" smtClean="0">
                  <a:ln>
                    <a:noFill/>
                  </a:ln>
                  <a:solidFill>
                    <a:srgbClr val="333333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} </a:t>
              </a:r>
              <a:endParaRPr kumimoji="0" lang="en-US" altLang="ja-JP" sz="9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ja-JP" altLang="ja-JP" sz="900" b="0" i="0" u="none" strike="noStrike" cap="none" normalizeH="0" baseline="0" dirty="0" smtClean="0">
                  <a:ln>
                    <a:noFill/>
                  </a:ln>
                  <a:solidFill>
                    <a:srgbClr val="333333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m_UseLightProbes: 1 </a:t>
              </a:r>
              <a:endParaRPr kumimoji="0" lang="en-US" altLang="ja-JP" sz="9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ja-JP" altLang="ja-JP" sz="900" b="0" i="0" u="none" strike="noStrike" cap="none" normalizeH="0" baseline="0" dirty="0" smtClean="0">
                  <a:ln>
                    <a:noFill/>
                  </a:ln>
                  <a:solidFill>
                    <a:srgbClr val="333333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m_ReflectionProbeUsage: 1 </a:t>
              </a:r>
              <a:endParaRPr kumimoji="0" lang="en-US" altLang="ja-JP" sz="9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ja-JP" altLang="ja-JP" sz="900" b="0" i="0" u="none" strike="noStrike" cap="none" normalizeH="0" baseline="0" dirty="0" smtClean="0">
                  <a:ln>
                    <a:noFill/>
                  </a:ln>
                  <a:solidFill>
                    <a:srgbClr val="333333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m_ProbeAnchor: {</a:t>
              </a:r>
              <a:r>
                <a:rPr kumimoji="0" lang="ja-JP" altLang="ja-JP" sz="900" b="0" i="0" u="none" strike="noStrike" cap="none" normalizeH="0" baseline="0" dirty="0" smtClean="0">
                  <a:ln>
                    <a:noFill/>
                  </a:ln>
                  <a:solidFill>
                    <a:srgbClr val="008080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fileID</a:t>
              </a:r>
              <a:r>
                <a:rPr kumimoji="0" lang="ja-JP" altLang="ja-JP" sz="900" b="0" i="0" u="none" strike="noStrike" cap="none" normalizeH="0" baseline="0" dirty="0" smtClean="0">
                  <a:ln>
                    <a:noFill/>
                  </a:ln>
                  <a:solidFill>
                    <a:srgbClr val="333333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: </a:t>
              </a:r>
              <a:r>
                <a:rPr kumimoji="0" lang="ja-JP" altLang="ja-JP" sz="900" b="0" i="0" u="none" strike="noStrike" cap="none" normalizeH="0" baseline="0" dirty="0" smtClean="0">
                  <a:ln>
                    <a:noFill/>
                  </a:ln>
                  <a:solidFill>
                    <a:srgbClr val="008080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kumimoji="0" lang="ja-JP" altLang="ja-JP" sz="900" b="0" i="0" u="none" strike="noStrike" cap="none" normalizeH="0" baseline="0" dirty="0" smtClean="0">
                  <a:ln>
                    <a:noFill/>
                  </a:ln>
                  <a:solidFill>
                    <a:srgbClr val="333333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} </a:t>
              </a:r>
              <a:endParaRPr kumimoji="0" lang="en-US" altLang="ja-JP" sz="9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ja-JP" altLang="ja-JP" sz="900" b="0" i="0" u="none" strike="noStrike" cap="none" normalizeH="0" baseline="0" dirty="0" smtClean="0">
                  <a:ln>
                    <a:noFill/>
                  </a:ln>
                  <a:solidFill>
                    <a:srgbClr val="333333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m_ScaleInLightmap: 1 </a:t>
              </a:r>
              <a:endParaRPr kumimoji="0" lang="en-US" altLang="ja-JP" sz="9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ja-JP" altLang="ja-JP" sz="900" b="0" i="0" u="none" strike="noStrike" cap="none" normalizeH="0" baseline="0" dirty="0" smtClean="0">
                  <a:ln>
                    <a:noFill/>
                  </a:ln>
                  <a:solidFill>
                    <a:srgbClr val="333333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m_PreserveUVs: 0 </a:t>
              </a:r>
              <a:endParaRPr kumimoji="0" lang="en-US" altLang="ja-JP" sz="9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ja-JP" altLang="ja-JP" sz="900" b="0" i="0" u="none" strike="noStrike" cap="none" normalizeH="0" baseline="0" dirty="0" smtClean="0">
                  <a:ln>
                    <a:noFill/>
                  </a:ln>
                  <a:solidFill>
                    <a:srgbClr val="333333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m_ImportantGI: 0 </a:t>
              </a:r>
              <a:endParaRPr kumimoji="0" lang="en-US" altLang="ja-JP" sz="9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ja-JP" altLang="ja-JP" sz="900" b="0" i="0" u="none" strike="noStrike" cap="none" normalizeH="0" baseline="0" dirty="0" smtClean="0">
                  <a:ln>
                    <a:noFill/>
                  </a:ln>
                  <a:solidFill>
                    <a:srgbClr val="333333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m_AutoUVMaxDistance: .5 </a:t>
              </a:r>
              <a:endParaRPr kumimoji="0" lang="en-US" altLang="ja-JP" sz="9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ja-JP" altLang="ja-JP" sz="900" b="0" i="0" u="none" strike="noStrike" cap="none" normalizeH="0" baseline="0" dirty="0" smtClean="0">
                  <a:ln>
                    <a:noFill/>
                  </a:ln>
                  <a:solidFill>
                    <a:srgbClr val="333333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m_AutoUVMaxAngle: 89 </a:t>
              </a:r>
              <a:endParaRPr kumimoji="0" lang="en-US" altLang="ja-JP" sz="9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ja-JP" altLang="ja-JP" sz="900" b="0" i="0" u="none" strike="noStrike" cap="none" normalizeH="0" baseline="0" dirty="0" smtClean="0">
                  <a:ln>
                    <a:noFill/>
                  </a:ln>
                  <a:solidFill>
                    <a:srgbClr val="333333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m_LightmapParameters: {</a:t>
              </a:r>
              <a:r>
                <a:rPr kumimoji="0" lang="ja-JP" altLang="ja-JP" sz="900" b="0" i="0" u="none" strike="noStrike" cap="none" normalizeH="0" baseline="0" dirty="0" smtClean="0">
                  <a:ln>
                    <a:noFill/>
                  </a:ln>
                  <a:solidFill>
                    <a:srgbClr val="008080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fileID</a:t>
              </a:r>
              <a:r>
                <a:rPr kumimoji="0" lang="ja-JP" altLang="ja-JP" sz="900" b="0" i="0" u="none" strike="noStrike" cap="none" normalizeH="0" baseline="0" dirty="0" smtClean="0">
                  <a:ln>
                    <a:noFill/>
                  </a:ln>
                  <a:solidFill>
                    <a:srgbClr val="333333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: </a:t>
              </a:r>
              <a:r>
                <a:rPr kumimoji="0" lang="ja-JP" altLang="ja-JP" sz="900" b="0" i="0" u="none" strike="noStrike" cap="none" normalizeH="0" baseline="0" dirty="0" smtClean="0">
                  <a:ln>
                    <a:noFill/>
                  </a:ln>
                  <a:solidFill>
                    <a:srgbClr val="008080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kumimoji="0" lang="ja-JP" altLang="ja-JP" sz="900" b="0" i="0" u="none" strike="noStrike" cap="none" normalizeH="0" baseline="0" dirty="0" smtClean="0">
                  <a:ln>
                    <a:noFill/>
                  </a:ln>
                  <a:solidFill>
                    <a:srgbClr val="333333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} </a:t>
              </a:r>
              <a:endParaRPr kumimoji="0" lang="en-US" altLang="ja-JP" sz="9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ja-JP" altLang="ja-JP" sz="900" b="0" i="0" u="none" strike="noStrike" cap="none" normalizeH="0" baseline="0" dirty="0" smtClean="0">
                  <a:ln>
                    <a:noFill/>
                  </a:ln>
                  <a:solidFill>
                    <a:srgbClr val="333333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m_SortingLayerID: 0 </a:t>
              </a:r>
              <a:endParaRPr kumimoji="0" lang="en-US" altLang="ja-JP" sz="9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ja-JP" altLang="ja-JP" sz="900" b="0" i="0" u="none" strike="noStrike" cap="none" normalizeH="0" baseline="0" dirty="0" smtClean="0">
                  <a:ln>
                    <a:noFill/>
                  </a:ln>
                  <a:solidFill>
                    <a:srgbClr val="333333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m_SortingOrder: 0 </a:t>
              </a:r>
              <a:endParaRPr kumimoji="0" lang="en-US" altLang="ja-JP" sz="9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ja-JP" altLang="ja-JP" sz="900" b="0" i="0" u="none" strike="noStrike" cap="none" normalizeH="0" baseline="0" dirty="0" smtClean="0">
                  <a:ln>
                    <a:noFill/>
                  </a:ln>
                  <a:solidFill>
                    <a:srgbClr val="333333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m_Sprite: {</a:t>
              </a:r>
              <a:r>
                <a:rPr kumimoji="0" lang="ja-JP" altLang="ja-JP" sz="900" b="0" i="0" u="none" strike="noStrike" cap="none" normalizeH="0" baseline="0" dirty="0" smtClean="0">
                  <a:ln>
                    <a:noFill/>
                  </a:ln>
                  <a:solidFill>
                    <a:srgbClr val="008080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fileID</a:t>
              </a:r>
              <a:r>
                <a:rPr kumimoji="0" lang="ja-JP" altLang="ja-JP" sz="900" b="0" i="0" u="none" strike="noStrike" cap="none" normalizeH="0" baseline="0" dirty="0" smtClean="0">
                  <a:ln>
                    <a:noFill/>
                  </a:ln>
                  <a:solidFill>
                    <a:srgbClr val="333333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: </a:t>
              </a:r>
              <a:r>
                <a:rPr kumimoji="0" lang="ja-JP" altLang="ja-JP" sz="900" b="0" i="0" u="none" strike="noStrike" cap="none" normalizeH="0" baseline="0" dirty="0" smtClean="0">
                  <a:ln>
                    <a:noFill/>
                  </a:ln>
                  <a:solidFill>
                    <a:srgbClr val="008080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kumimoji="0" lang="ja-JP" altLang="ja-JP" sz="900" b="0" i="0" u="none" strike="noStrike" cap="none" normalizeH="0" baseline="0" dirty="0" smtClean="0">
                  <a:ln>
                    <a:noFill/>
                  </a:ln>
                  <a:solidFill>
                    <a:srgbClr val="333333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} </a:t>
              </a:r>
              <a:endParaRPr kumimoji="0" lang="en-US" altLang="ja-JP" sz="9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ja-JP" altLang="ja-JP" sz="900" b="0" i="0" u="none" strike="noStrike" cap="none" normalizeH="0" baseline="0" dirty="0" smtClean="0">
                  <a:ln>
                    <a:noFill/>
                  </a:ln>
                  <a:solidFill>
                    <a:srgbClr val="333333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m_Color: {</a:t>
              </a:r>
              <a:r>
                <a:rPr kumimoji="0" lang="ja-JP" altLang="ja-JP" sz="900" b="0" i="0" u="none" strike="noStrike" cap="none" normalizeH="0" baseline="0" dirty="0" smtClean="0">
                  <a:ln>
                    <a:noFill/>
                  </a:ln>
                  <a:solidFill>
                    <a:srgbClr val="008080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r</a:t>
              </a:r>
              <a:r>
                <a:rPr kumimoji="0" lang="ja-JP" altLang="ja-JP" sz="900" b="0" i="0" u="none" strike="noStrike" cap="none" normalizeH="0" baseline="0" dirty="0" smtClean="0">
                  <a:ln>
                    <a:noFill/>
                  </a:ln>
                  <a:solidFill>
                    <a:srgbClr val="333333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: </a:t>
              </a:r>
              <a:r>
                <a:rPr kumimoji="0" lang="ja-JP" altLang="ja-JP" sz="900" b="0" i="0" u="none" strike="noStrike" cap="none" normalizeH="0" baseline="0" dirty="0" smtClean="0">
                  <a:ln>
                    <a:noFill/>
                  </a:ln>
                  <a:solidFill>
                    <a:srgbClr val="008080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kumimoji="0" lang="ja-JP" altLang="ja-JP" sz="900" b="0" i="0" u="none" strike="noStrike" cap="none" normalizeH="0" baseline="0" dirty="0" smtClean="0">
                  <a:ln>
                    <a:noFill/>
                  </a:ln>
                  <a:solidFill>
                    <a:srgbClr val="333333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kumimoji="0" lang="ja-JP" altLang="ja-JP" sz="900" b="0" i="0" u="none" strike="noStrike" cap="none" normalizeH="0" baseline="0" dirty="0" smtClean="0">
                  <a:ln>
                    <a:noFill/>
                  </a:ln>
                  <a:solidFill>
                    <a:srgbClr val="008080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g</a:t>
              </a:r>
              <a:r>
                <a:rPr kumimoji="0" lang="ja-JP" altLang="ja-JP" sz="900" b="0" i="0" u="none" strike="noStrike" cap="none" normalizeH="0" baseline="0" dirty="0" smtClean="0">
                  <a:ln>
                    <a:noFill/>
                  </a:ln>
                  <a:solidFill>
                    <a:srgbClr val="333333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: </a:t>
              </a:r>
              <a:r>
                <a:rPr kumimoji="0" lang="ja-JP" altLang="ja-JP" sz="900" b="0" i="0" u="none" strike="noStrike" cap="none" normalizeH="0" baseline="0" dirty="0" smtClean="0">
                  <a:ln>
                    <a:noFill/>
                  </a:ln>
                  <a:solidFill>
                    <a:srgbClr val="008080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kumimoji="0" lang="ja-JP" altLang="ja-JP" sz="900" b="0" i="0" u="none" strike="noStrike" cap="none" normalizeH="0" baseline="0" dirty="0" smtClean="0">
                  <a:ln>
                    <a:noFill/>
                  </a:ln>
                  <a:solidFill>
                    <a:srgbClr val="333333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kumimoji="0" lang="ja-JP" altLang="ja-JP" sz="900" b="0" i="0" u="none" strike="noStrike" cap="none" normalizeH="0" baseline="0" dirty="0" smtClean="0">
                  <a:ln>
                    <a:noFill/>
                  </a:ln>
                  <a:solidFill>
                    <a:srgbClr val="008080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b</a:t>
              </a:r>
              <a:r>
                <a:rPr kumimoji="0" lang="ja-JP" altLang="ja-JP" sz="900" b="0" i="0" u="none" strike="noStrike" cap="none" normalizeH="0" baseline="0" dirty="0" smtClean="0">
                  <a:ln>
                    <a:noFill/>
                  </a:ln>
                  <a:solidFill>
                    <a:srgbClr val="333333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: </a:t>
              </a:r>
              <a:r>
                <a:rPr kumimoji="0" lang="ja-JP" altLang="ja-JP" sz="900" b="0" i="0" u="none" strike="noStrike" cap="none" normalizeH="0" baseline="0" dirty="0" smtClean="0">
                  <a:ln>
                    <a:noFill/>
                  </a:ln>
                  <a:solidFill>
                    <a:srgbClr val="008080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kumimoji="0" lang="ja-JP" altLang="ja-JP" sz="900" b="0" i="0" u="none" strike="noStrike" cap="none" normalizeH="0" baseline="0" dirty="0" smtClean="0">
                  <a:ln>
                    <a:noFill/>
                  </a:ln>
                  <a:solidFill>
                    <a:srgbClr val="333333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, </a:t>
              </a:r>
              <a:r>
                <a:rPr kumimoji="0" lang="ja-JP" altLang="ja-JP" sz="900" b="0" i="0" u="none" strike="noStrike" cap="none" normalizeH="0" baseline="0" dirty="0" smtClean="0">
                  <a:ln>
                    <a:noFill/>
                  </a:ln>
                  <a:solidFill>
                    <a:srgbClr val="008080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a</a:t>
              </a:r>
              <a:r>
                <a:rPr kumimoji="0" lang="ja-JP" altLang="ja-JP" sz="900" b="0" i="0" u="none" strike="noStrike" cap="none" normalizeH="0" baseline="0" dirty="0" smtClean="0">
                  <a:ln>
                    <a:noFill/>
                  </a:ln>
                  <a:solidFill>
                    <a:srgbClr val="333333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: </a:t>
              </a:r>
              <a:r>
                <a:rPr kumimoji="0" lang="ja-JP" altLang="ja-JP" sz="900" b="0" i="0" u="none" strike="noStrike" cap="none" normalizeH="0" baseline="0" dirty="0" smtClean="0">
                  <a:ln>
                    <a:noFill/>
                  </a:ln>
                  <a:solidFill>
                    <a:srgbClr val="008080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kumimoji="0" lang="ja-JP" altLang="ja-JP" sz="900" b="0" i="0" u="none" strike="noStrike" cap="none" normalizeH="0" baseline="0" dirty="0" smtClean="0">
                  <a:ln>
                    <a:noFill/>
                  </a:ln>
                  <a:solidFill>
                    <a:srgbClr val="333333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}</a:t>
              </a:r>
              <a:r>
                <a:rPr kumimoji="0" lang="ja-JP" altLang="ja-JP" sz="4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</a:rPr>
                <a:t> </a:t>
              </a:r>
              <a:endParaRPr kumimoji="0" lang="ja-JP" altLang="ja-JP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534570" y="3407592"/>
            <a:ext cx="2612958" cy="419423"/>
            <a:chOff x="3984978" y="1071577"/>
            <a:chExt cx="1060543" cy="838846"/>
          </a:xfrm>
        </p:grpSpPr>
        <p:sp>
          <p:nvSpPr>
            <p:cNvPr id="14" name="Rectangular Callout 13"/>
            <p:cNvSpPr/>
            <p:nvPr/>
          </p:nvSpPr>
          <p:spPr>
            <a:xfrm>
              <a:off x="3984978" y="1071577"/>
              <a:ext cx="1060543" cy="838846"/>
            </a:xfrm>
            <a:prstGeom prst="wedgeRectCallout">
              <a:avLst>
                <a:gd name="adj1" fmla="val -28893"/>
                <a:gd name="adj2" fmla="val 30474"/>
              </a:avLst>
            </a:prstGeom>
            <a:solidFill>
              <a:srgbClr val="FFFFFF"/>
            </a:solidFill>
            <a:ln w="25400" cap="flat">
              <a:solidFill>
                <a:srgbClr val="4F81BD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ja-JP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984978" y="1121671"/>
              <a:ext cx="1060543" cy="7386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ctr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ja-JP" dirty="0" err="1" smtClean="0">
                  <a:solidFill>
                    <a:srgbClr val="000000"/>
                  </a:solidFill>
                  <a:latin typeface="源真ゴシックP Regular" panose="020B0302020203020207" pitchFamily="50" charset="-128"/>
                  <a:ea typeface="源真ゴシックP Regular" panose="020B0302020203020207" pitchFamily="50" charset="-128"/>
                  <a:cs typeface="源真ゴシックP Regular" panose="020B0302020203020207" pitchFamily="50" charset="-128"/>
                </a:rPr>
                <a:t>m_Sprite</a:t>
              </a:r>
              <a:endParaRPr kumimoji="0" lang="en-US" altLang="ja-JP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  <a:sym typeface="Century Gothic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254514" y="1492539"/>
              <a:ext cx="8760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algn="l" rtl="0" latinLnBrk="1" hangingPunct="0"/>
              <a:endParaRPr lang="en-US" altLang="ja-JP" sz="1400" dirty="0">
                <a:solidFill>
                  <a:srgbClr val="000000"/>
                </a:solidFill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34569" y="4222779"/>
            <a:ext cx="2612958" cy="419423"/>
            <a:chOff x="3984978" y="1071577"/>
            <a:chExt cx="1060543" cy="838846"/>
          </a:xfrm>
        </p:grpSpPr>
        <p:sp>
          <p:nvSpPr>
            <p:cNvPr id="18" name="Rectangular Callout 17"/>
            <p:cNvSpPr/>
            <p:nvPr/>
          </p:nvSpPr>
          <p:spPr>
            <a:xfrm>
              <a:off x="3984978" y="1071577"/>
              <a:ext cx="1060543" cy="838846"/>
            </a:xfrm>
            <a:prstGeom prst="wedgeRectCallout">
              <a:avLst>
                <a:gd name="adj1" fmla="val -28893"/>
                <a:gd name="adj2" fmla="val 30474"/>
              </a:avLst>
            </a:prstGeom>
            <a:solidFill>
              <a:srgbClr val="FFFFFF"/>
            </a:solidFill>
            <a:ln w="25400" cap="flat">
              <a:solidFill>
                <a:srgbClr val="4F81BD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ja-JP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984978" y="1121671"/>
              <a:ext cx="1060543" cy="7386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ctr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ja-JP" dirty="0" err="1" smtClean="0">
                  <a:solidFill>
                    <a:srgbClr val="000000"/>
                  </a:solidFill>
                  <a:latin typeface="源真ゴシックP Regular" panose="020B0302020203020207" pitchFamily="50" charset="-128"/>
                  <a:ea typeface="源真ゴシックP Regular" panose="020B0302020203020207" pitchFamily="50" charset="-128"/>
                  <a:cs typeface="源真ゴシックP Regular" panose="020B0302020203020207" pitchFamily="50" charset="-128"/>
                </a:rPr>
                <a:t>m_Color</a:t>
              </a:r>
              <a:endParaRPr kumimoji="0" lang="en-US" altLang="ja-JP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  <a:sym typeface="Century Gothic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4254514" y="1492539"/>
              <a:ext cx="8760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algn="l" rtl="0" latinLnBrk="1" hangingPunct="0"/>
              <a:endParaRPr lang="en-US" altLang="ja-JP" sz="1400" dirty="0">
                <a:solidFill>
                  <a:srgbClr val="000000"/>
                </a:solidFill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534569" y="2595844"/>
            <a:ext cx="2612958" cy="419423"/>
            <a:chOff x="3984978" y="1071577"/>
            <a:chExt cx="1060543" cy="838846"/>
          </a:xfrm>
        </p:grpSpPr>
        <p:sp>
          <p:nvSpPr>
            <p:cNvPr id="22" name="Rectangular Callout 21"/>
            <p:cNvSpPr/>
            <p:nvPr/>
          </p:nvSpPr>
          <p:spPr>
            <a:xfrm>
              <a:off x="3984978" y="1071577"/>
              <a:ext cx="1060543" cy="838846"/>
            </a:xfrm>
            <a:prstGeom prst="wedgeRectCallout">
              <a:avLst>
                <a:gd name="adj1" fmla="val -28893"/>
                <a:gd name="adj2" fmla="val 30474"/>
              </a:avLst>
            </a:prstGeom>
            <a:solidFill>
              <a:srgbClr val="FFFFFF"/>
            </a:solidFill>
            <a:ln w="25400" cap="flat">
              <a:solidFill>
                <a:srgbClr val="4F81BD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ja-JP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984978" y="1121671"/>
              <a:ext cx="1060543" cy="7386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ctr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ja-JP" dirty="0" err="1" smtClean="0">
                  <a:solidFill>
                    <a:srgbClr val="000000"/>
                  </a:solidFill>
                  <a:latin typeface="源真ゴシックP Regular" panose="020B0302020203020207" pitchFamily="50" charset="-128"/>
                  <a:ea typeface="源真ゴシックP Regular" panose="020B0302020203020207" pitchFamily="50" charset="-128"/>
                  <a:cs typeface="源真ゴシックP Regular" panose="020B0302020203020207" pitchFamily="50" charset="-128"/>
                </a:rPr>
                <a:t>m_Materials</a:t>
              </a:r>
              <a:endParaRPr kumimoji="0" lang="en-US" altLang="ja-JP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  <a:sym typeface="Century Gothic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254514" y="1492539"/>
              <a:ext cx="8760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algn="l" rtl="0" latinLnBrk="1" hangingPunct="0"/>
              <a:endParaRPr lang="en-US" altLang="ja-JP" sz="1400" dirty="0">
                <a:solidFill>
                  <a:srgbClr val="000000"/>
                </a:solidFill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8183507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C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/>
          </p:cNvSpPr>
          <p:nvPr>
            <p:ph type="title"/>
          </p:nvPr>
        </p:nvSpPr>
        <p:spPr>
          <a:xfrm>
            <a:off x="347957" y="192970"/>
            <a:ext cx="8229600" cy="429303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altLang="ja-JP" sz="2400" dirty="0">
                <a:solidFill>
                  <a:srgbClr val="FFFFFF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Sprite </a:t>
            </a:r>
            <a:r>
              <a:rPr lang="ja-JP" altLang="en-US" sz="2400" dirty="0">
                <a:solidFill>
                  <a:srgbClr val="FFFFFF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アニメーションをスクリプトで作成する</a:t>
            </a:r>
            <a:endParaRPr sz="2400" dirty="0">
              <a:solidFill>
                <a:srgbClr val="FFFFFF"/>
              </a:solidFill>
              <a:latin typeface="源真ゴシック Regular" panose="020B0302020203020207" pitchFamily="50" charset="-128"/>
              <a:ea typeface="源真ゴシック Regular" panose="020B0302020203020207" pitchFamily="50" charset="-128"/>
              <a:cs typeface="源真ゴシック Regular" panose="020B0302020203020207" pitchFamily="50" charset="-128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7957" y="628214"/>
            <a:ext cx="8626710" cy="4235595"/>
          </a:xfrm>
        </p:spPr>
        <p:txBody>
          <a:bodyPr/>
          <a:lstStyle/>
          <a:p>
            <a:endParaRPr lang="en-US" altLang="ja-JP" sz="2000" dirty="0">
              <a:solidFill>
                <a:schemeClr val="bg1"/>
              </a:solidFill>
              <a:latin typeface="源真ゴシック Regular" panose="020B0302020203020207" pitchFamily="50" charset="-128"/>
              <a:ea typeface="源真ゴシック Regular" panose="020B0302020203020207" pitchFamily="50" charset="-128"/>
              <a:cs typeface="源真ゴシック Regular" panose="020B0302020203020207" pitchFamily="50" charset="-128"/>
            </a:endParaRPr>
          </a:p>
          <a:p>
            <a:r>
              <a:rPr lang="en-US" altLang="ja-JP" sz="2000" dirty="0" err="1" smtClean="0">
                <a:solidFill>
                  <a:schemeClr val="bg1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UnityEngine.Object</a:t>
            </a:r>
            <a:r>
              <a:rPr lang="en-US" altLang="ja-JP" sz="2000" dirty="0" smtClean="0">
                <a:solidFill>
                  <a:schemeClr val="bg1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 </a:t>
            </a:r>
            <a:r>
              <a:rPr lang="ja-JP" altLang="en-US" sz="2000" dirty="0" smtClean="0">
                <a:solidFill>
                  <a:schemeClr val="bg1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と </a:t>
            </a:r>
            <a:r>
              <a:rPr lang="en-US" altLang="ja-JP" sz="2000" dirty="0" err="1" smtClean="0">
                <a:solidFill>
                  <a:schemeClr val="bg1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SerializedObject</a:t>
            </a:r>
            <a:r>
              <a:rPr lang="en-US" altLang="ja-JP" sz="2000" dirty="0" smtClean="0">
                <a:solidFill>
                  <a:schemeClr val="bg1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 </a:t>
            </a:r>
            <a:r>
              <a:rPr lang="ja-JP" altLang="en-US" sz="2000" dirty="0" smtClean="0">
                <a:solidFill>
                  <a:schemeClr val="bg1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と </a:t>
            </a:r>
            <a:r>
              <a:rPr lang="en-US" altLang="ja-JP" sz="2000" dirty="0" smtClean="0">
                <a:solidFill>
                  <a:schemeClr val="bg1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YAML</a:t>
            </a:r>
          </a:p>
        </p:txBody>
      </p:sp>
      <p:pic>
        <p:nvPicPr>
          <p:cNvPr id="6" name="Picture 5" descr="unity-logo-cut-bottom-red-rgb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8496" y="0"/>
            <a:ext cx="1954144" cy="2436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16534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C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ight Arrow 4"/>
          <p:cNvSpPr/>
          <p:nvPr/>
        </p:nvSpPr>
        <p:spPr>
          <a:xfrm>
            <a:off x="2918530" y="2615858"/>
            <a:ext cx="2362755" cy="260304"/>
          </a:xfrm>
          <a:prstGeom prst="rightArrow">
            <a:avLst/>
          </a:prstGeom>
          <a:solidFill>
            <a:srgbClr val="4F81BD"/>
          </a:solidFill>
          <a:ln w="25400" cap="flat">
            <a:solidFill>
              <a:srgbClr val="4F81BD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1" name="Shape 51"/>
          <p:cNvSpPr>
            <a:spLocks noGrp="1"/>
          </p:cNvSpPr>
          <p:nvPr>
            <p:ph type="title"/>
          </p:nvPr>
        </p:nvSpPr>
        <p:spPr>
          <a:xfrm>
            <a:off x="347957" y="192970"/>
            <a:ext cx="8229600" cy="429303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altLang="ja-JP" sz="2400" dirty="0">
                <a:solidFill>
                  <a:srgbClr val="FFFFFF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Sprite </a:t>
            </a:r>
            <a:r>
              <a:rPr lang="ja-JP" altLang="en-US" sz="2400" dirty="0">
                <a:solidFill>
                  <a:srgbClr val="FFFFFF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アニメーションをスクリプトで作成する</a:t>
            </a:r>
            <a:endParaRPr sz="2400" dirty="0">
              <a:solidFill>
                <a:srgbClr val="FFFFFF"/>
              </a:solidFill>
              <a:latin typeface="源真ゴシック Regular" panose="020B0302020203020207" pitchFamily="50" charset="-128"/>
              <a:ea typeface="源真ゴシック Regular" panose="020B0302020203020207" pitchFamily="50" charset="-128"/>
              <a:cs typeface="源真ゴシック Regular" panose="020B0302020203020207" pitchFamily="50" charset="-128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7957" y="628214"/>
            <a:ext cx="8626710" cy="4235595"/>
          </a:xfrm>
        </p:spPr>
        <p:txBody>
          <a:bodyPr/>
          <a:lstStyle/>
          <a:p>
            <a:endParaRPr lang="en-US" altLang="ja-JP" sz="2000" dirty="0">
              <a:solidFill>
                <a:schemeClr val="bg1"/>
              </a:solidFill>
              <a:latin typeface="源真ゴシック Regular" panose="020B0302020203020207" pitchFamily="50" charset="-128"/>
              <a:ea typeface="源真ゴシック Regular" panose="020B0302020203020207" pitchFamily="50" charset="-128"/>
              <a:cs typeface="源真ゴシック Regular" panose="020B0302020203020207" pitchFamily="50" charset="-128"/>
            </a:endParaRPr>
          </a:p>
          <a:p>
            <a:r>
              <a:rPr lang="en-US" altLang="ja-JP" sz="2000" dirty="0" err="1" smtClean="0">
                <a:solidFill>
                  <a:schemeClr val="bg1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UnityEngine.Object</a:t>
            </a:r>
            <a:r>
              <a:rPr lang="en-US" altLang="ja-JP" sz="2000" dirty="0" smtClean="0">
                <a:solidFill>
                  <a:schemeClr val="bg1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 </a:t>
            </a:r>
            <a:r>
              <a:rPr lang="ja-JP" altLang="en-US" sz="2000" dirty="0" smtClean="0">
                <a:solidFill>
                  <a:schemeClr val="bg1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と </a:t>
            </a:r>
            <a:r>
              <a:rPr lang="en-US" altLang="ja-JP" sz="2000" dirty="0" err="1" smtClean="0">
                <a:solidFill>
                  <a:schemeClr val="bg1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SerializedObject</a:t>
            </a:r>
            <a:r>
              <a:rPr lang="en-US" altLang="ja-JP" sz="2000" dirty="0" smtClean="0">
                <a:solidFill>
                  <a:schemeClr val="bg1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 </a:t>
            </a:r>
            <a:r>
              <a:rPr lang="ja-JP" altLang="en-US" sz="2000" dirty="0" smtClean="0">
                <a:solidFill>
                  <a:schemeClr val="bg1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と </a:t>
            </a:r>
            <a:r>
              <a:rPr lang="en-US" altLang="ja-JP" sz="2000" dirty="0" smtClean="0">
                <a:solidFill>
                  <a:schemeClr val="bg1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YAML</a:t>
            </a:r>
          </a:p>
        </p:txBody>
      </p:sp>
      <p:pic>
        <p:nvPicPr>
          <p:cNvPr id="6" name="Picture 5" descr="unity-logo-cut-bottom-red-rgb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8496" y="0"/>
            <a:ext cx="1954144" cy="2436224"/>
          </a:xfrm>
          <a:prstGeom prst="rect">
            <a:avLst/>
          </a:prstGeom>
        </p:spPr>
      </p:pic>
      <p:sp>
        <p:nvSpPr>
          <p:cNvPr id="2" name="Oval 1"/>
          <p:cNvSpPr/>
          <p:nvPr/>
        </p:nvSpPr>
        <p:spPr>
          <a:xfrm>
            <a:off x="365938" y="2191538"/>
            <a:ext cx="1903309" cy="1066978"/>
          </a:xfrm>
          <a:prstGeom prst="ellipse">
            <a:avLst/>
          </a:prstGeom>
          <a:solidFill>
            <a:srgbClr val="FFFFFF"/>
          </a:solidFill>
          <a:ln w="25400" cap="flat">
            <a:solidFill>
              <a:srgbClr val="4F81BD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074" name="Picture 2" descr="http://fileinfo.com/images/icons/files/128/yml-118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0569" y="1789652"/>
            <a:ext cx="1940465" cy="1940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40644" y="2453624"/>
            <a:ext cx="1411603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ja-JP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  <a:sym typeface="Century Gothic"/>
              </a:rPr>
              <a:t>UnityEngine</a:t>
            </a:r>
            <a:endParaRPr kumimoji="0" lang="en-US" altLang="ja-JP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源真ゴシック Regular" panose="020B0302020203020207" pitchFamily="50" charset="-128"/>
              <a:ea typeface="源真ゴシック Regular" panose="020B0302020203020207" pitchFamily="50" charset="-128"/>
              <a:cs typeface="源真ゴシック Regular" panose="020B0302020203020207" pitchFamily="50" charset="-128"/>
              <a:sym typeface="Century Gothic"/>
            </a:endParaRPr>
          </a:p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ja-JP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  <a:sym typeface="Century Gothic"/>
              </a:rPr>
              <a:t>Object</a:t>
            </a:r>
            <a:endParaRPr kumimoji="0" lang="ja-JP" altLang="en-US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源真ゴシック Regular" panose="020B0302020203020207" pitchFamily="50" charset="-128"/>
              <a:ea typeface="源真ゴシック Regular" panose="020B0302020203020207" pitchFamily="50" charset="-128"/>
              <a:cs typeface="源真ゴシック Regular" panose="020B0302020203020207" pitchFamily="50" charset="-128"/>
              <a:sym typeface="Century Gothic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1903490" y="4180967"/>
            <a:ext cx="4432410" cy="419423"/>
            <a:chOff x="3984978" y="1071577"/>
            <a:chExt cx="1799019" cy="838846"/>
          </a:xfrm>
        </p:grpSpPr>
        <p:sp>
          <p:nvSpPr>
            <p:cNvPr id="10" name="Rectangular Callout 9"/>
            <p:cNvSpPr/>
            <p:nvPr/>
          </p:nvSpPr>
          <p:spPr>
            <a:xfrm>
              <a:off x="3984978" y="1071577"/>
              <a:ext cx="1799019" cy="838846"/>
            </a:xfrm>
            <a:prstGeom prst="wedgeRectCallout">
              <a:avLst>
                <a:gd name="adj1" fmla="val -2556"/>
                <a:gd name="adj2" fmla="val -8086"/>
              </a:avLst>
            </a:prstGeom>
            <a:solidFill>
              <a:srgbClr val="FFFFFF"/>
            </a:solidFill>
            <a:ln w="25400" cap="flat">
              <a:solidFill>
                <a:srgbClr val="4F81BD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ja-JP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102680" y="1121671"/>
              <a:ext cx="1565075" cy="7386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ctr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ja-JP" altLang="en-US" sz="18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源真ゴシックP Regular" panose="020B0302020203020207" pitchFamily="50" charset="-128"/>
                  <a:ea typeface="源真ゴシックP Regular" panose="020B0302020203020207" pitchFamily="50" charset="-128"/>
                  <a:cs typeface="源真ゴシックP Regular" panose="020B0302020203020207" pitchFamily="50" charset="-128"/>
                  <a:sym typeface="Century Gothic"/>
                </a:rPr>
                <a:t>よく </a:t>
              </a:r>
              <a:r>
                <a:rPr kumimoji="0" lang="en-US" altLang="ja-JP" sz="18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源真ゴシックP Regular" panose="020B0302020203020207" pitchFamily="50" charset="-128"/>
                  <a:ea typeface="源真ゴシックP Regular" panose="020B0302020203020207" pitchFamily="50" charset="-128"/>
                  <a:cs typeface="源真ゴシックP Regular" panose="020B0302020203020207" pitchFamily="50" charset="-128"/>
                  <a:sym typeface="Century Gothic"/>
                </a:rPr>
                <a:t>YAML </a:t>
              </a:r>
              <a:r>
                <a:rPr kumimoji="0" lang="ja-JP" altLang="en-US" sz="18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源真ゴシックP Regular" panose="020B0302020203020207" pitchFamily="50" charset="-128"/>
                  <a:ea typeface="源真ゴシックP Regular" panose="020B0302020203020207" pitchFamily="50" charset="-128"/>
                  <a:cs typeface="源真ゴシックP Regular" panose="020B0302020203020207" pitchFamily="50" charset="-128"/>
                  <a:sym typeface="Century Gothic"/>
                </a:rPr>
                <a:t>を直接触る人がいます</a:t>
              </a:r>
              <a:endParaRPr kumimoji="0" lang="en-US" altLang="ja-JP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  <a:sym typeface="Century Gothic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254514" y="1492539"/>
              <a:ext cx="8760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algn="l" rtl="0" latinLnBrk="1" hangingPunct="0"/>
              <a:endParaRPr lang="en-US" altLang="ja-JP" sz="1400" dirty="0">
                <a:solidFill>
                  <a:srgbClr val="000000"/>
                </a:solidFill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0743706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C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ight Arrow 4"/>
          <p:cNvSpPr/>
          <p:nvPr/>
        </p:nvSpPr>
        <p:spPr>
          <a:xfrm>
            <a:off x="2082430" y="2629734"/>
            <a:ext cx="4752210" cy="260304"/>
          </a:xfrm>
          <a:prstGeom prst="rightArrow">
            <a:avLst/>
          </a:prstGeom>
          <a:solidFill>
            <a:srgbClr val="4F81BD"/>
          </a:solidFill>
          <a:ln w="25400" cap="flat">
            <a:solidFill>
              <a:srgbClr val="4F81BD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1" name="Shape 51"/>
          <p:cNvSpPr>
            <a:spLocks noGrp="1"/>
          </p:cNvSpPr>
          <p:nvPr>
            <p:ph type="title"/>
          </p:nvPr>
        </p:nvSpPr>
        <p:spPr>
          <a:xfrm>
            <a:off x="347957" y="192970"/>
            <a:ext cx="8229600" cy="429303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altLang="ja-JP" sz="2400" dirty="0">
                <a:solidFill>
                  <a:srgbClr val="FFFFFF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Sprite </a:t>
            </a:r>
            <a:r>
              <a:rPr lang="ja-JP" altLang="en-US" sz="2400" dirty="0">
                <a:solidFill>
                  <a:srgbClr val="FFFFFF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アニメーションをスクリプトで作成する</a:t>
            </a:r>
            <a:endParaRPr sz="2400" dirty="0">
              <a:solidFill>
                <a:srgbClr val="FFFFFF"/>
              </a:solidFill>
              <a:latin typeface="源真ゴシック Regular" panose="020B0302020203020207" pitchFamily="50" charset="-128"/>
              <a:ea typeface="源真ゴシック Regular" panose="020B0302020203020207" pitchFamily="50" charset="-128"/>
              <a:cs typeface="源真ゴシック Regular" panose="020B0302020203020207" pitchFamily="50" charset="-128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7957" y="628214"/>
            <a:ext cx="8626710" cy="4235595"/>
          </a:xfrm>
        </p:spPr>
        <p:txBody>
          <a:bodyPr/>
          <a:lstStyle/>
          <a:p>
            <a:endParaRPr lang="en-US" altLang="ja-JP" sz="2000" dirty="0">
              <a:solidFill>
                <a:schemeClr val="bg1"/>
              </a:solidFill>
              <a:latin typeface="源真ゴシック Regular" panose="020B0302020203020207" pitchFamily="50" charset="-128"/>
              <a:ea typeface="源真ゴシック Regular" panose="020B0302020203020207" pitchFamily="50" charset="-128"/>
              <a:cs typeface="源真ゴシック Regular" panose="020B0302020203020207" pitchFamily="50" charset="-128"/>
            </a:endParaRPr>
          </a:p>
          <a:p>
            <a:r>
              <a:rPr lang="en-US" altLang="ja-JP" sz="2000" dirty="0" err="1" smtClean="0">
                <a:solidFill>
                  <a:schemeClr val="bg1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UnityEngine.Object</a:t>
            </a:r>
            <a:r>
              <a:rPr lang="en-US" altLang="ja-JP" sz="2000" dirty="0" smtClean="0">
                <a:solidFill>
                  <a:schemeClr val="bg1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 </a:t>
            </a:r>
            <a:r>
              <a:rPr lang="ja-JP" altLang="en-US" sz="2000" dirty="0" smtClean="0">
                <a:solidFill>
                  <a:schemeClr val="bg1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と </a:t>
            </a:r>
            <a:r>
              <a:rPr lang="en-US" altLang="ja-JP" sz="2000" dirty="0" err="1" smtClean="0">
                <a:solidFill>
                  <a:schemeClr val="bg1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SerializedObject</a:t>
            </a:r>
            <a:r>
              <a:rPr lang="en-US" altLang="ja-JP" sz="2000" dirty="0" smtClean="0">
                <a:solidFill>
                  <a:schemeClr val="bg1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 </a:t>
            </a:r>
            <a:r>
              <a:rPr lang="ja-JP" altLang="en-US" sz="2000" dirty="0" smtClean="0">
                <a:solidFill>
                  <a:schemeClr val="bg1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と </a:t>
            </a:r>
            <a:r>
              <a:rPr lang="en-US" altLang="ja-JP" sz="2000" dirty="0" smtClean="0">
                <a:solidFill>
                  <a:schemeClr val="bg1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YAML</a:t>
            </a:r>
          </a:p>
        </p:txBody>
      </p:sp>
      <p:pic>
        <p:nvPicPr>
          <p:cNvPr id="6" name="Picture 5" descr="unity-logo-cut-bottom-red-rgb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8496" y="0"/>
            <a:ext cx="1954144" cy="2436224"/>
          </a:xfrm>
          <a:prstGeom prst="rect">
            <a:avLst/>
          </a:prstGeom>
        </p:spPr>
      </p:pic>
      <p:sp>
        <p:nvSpPr>
          <p:cNvPr id="2" name="Oval 1"/>
          <p:cNvSpPr/>
          <p:nvPr/>
        </p:nvSpPr>
        <p:spPr>
          <a:xfrm>
            <a:off x="96237" y="2191538"/>
            <a:ext cx="1903309" cy="1066978"/>
          </a:xfrm>
          <a:prstGeom prst="ellipse">
            <a:avLst/>
          </a:prstGeom>
          <a:solidFill>
            <a:srgbClr val="FFFFFF"/>
          </a:solidFill>
          <a:ln w="25400" cap="flat">
            <a:solidFill>
              <a:srgbClr val="4F81BD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" name="Oval 24"/>
          <p:cNvSpPr/>
          <p:nvPr/>
        </p:nvSpPr>
        <p:spPr>
          <a:xfrm>
            <a:off x="2527914" y="1985290"/>
            <a:ext cx="3555644" cy="1549191"/>
          </a:xfrm>
          <a:prstGeom prst="ellipse">
            <a:avLst/>
          </a:prstGeom>
          <a:solidFill>
            <a:srgbClr val="FFFFFF"/>
          </a:solidFill>
          <a:ln w="25400" cap="flat">
            <a:solidFill>
              <a:srgbClr val="4F81BD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074" name="Picture 2" descr="http://fileinfo.com/images/icons/files/128/yml-118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7524" y="1870365"/>
            <a:ext cx="1940465" cy="1940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/>
          <p:cNvSpPr txBox="1"/>
          <p:nvPr/>
        </p:nvSpPr>
        <p:spPr>
          <a:xfrm>
            <a:off x="2688627" y="2467496"/>
            <a:ext cx="3234217" cy="584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ja-JP" sz="32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  <a:sym typeface="Century Gothic"/>
              </a:rPr>
              <a:t>SerializedObject</a:t>
            </a:r>
            <a:endParaRPr kumimoji="0" lang="ja-JP" altLang="en-US" sz="3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源真ゴシック Regular" panose="020B0302020203020207" pitchFamily="50" charset="-128"/>
              <a:ea typeface="源真ゴシック Regular" panose="020B0302020203020207" pitchFamily="50" charset="-128"/>
              <a:cs typeface="源真ゴシック Regular" panose="020B0302020203020207" pitchFamily="50" charset="-128"/>
              <a:sym typeface="Century Gothic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2050792" y="4052711"/>
            <a:ext cx="5317804" cy="838846"/>
            <a:chOff x="3984979" y="1071577"/>
            <a:chExt cx="5042062" cy="838846"/>
          </a:xfrm>
        </p:grpSpPr>
        <p:sp>
          <p:nvSpPr>
            <p:cNvPr id="12" name="Rectangular Callout 11"/>
            <p:cNvSpPr/>
            <p:nvPr/>
          </p:nvSpPr>
          <p:spPr>
            <a:xfrm>
              <a:off x="3984979" y="1071577"/>
              <a:ext cx="5042062" cy="838846"/>
            </a:xfrm>
            <a:prstGeom prst="wedgeRectCallout">
              <a:avLst>
                <a:gd name="adj1" fmla="val -17037"/>
                <a:gd name="adj2" fmla="val -105125"/>
              </a:avLst>
            </a:prstGeom>
            <a:solidFill>
              <a:srgbClr val="FFFFFF"/>
            </a:solidFill>
            <a:ln w="25400" cap="flat">
              <a:solidFill>
                <a:srgbClr val="4F81BD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ja-JP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102680" y="1121670"/>
              <a:ext cx="4744465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ja-JP" sz="18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源真ゴシックP Regular" panose="020B0302020203020207" pitchFamily="50" charset="-128"/>
                  <a:ea typeface="源真ゴシックP Regular" panose="020B0302020203020207" pitchFamily="50" charset="-128"/>
                  <a:cs typeface="源真ゴシックP Regular" panose="020B0302020203020207" pitchFamily="50" charset="-128"/>
                  <a:sym typeface="Century Gothic"/>
                </a:rPr>
                <a:t>YAML</a:t>
              </a:r>
              <a:r>
                <a:rPr kumimoji="0" lang="ja-JP" altLang="en-US" sz="18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源真ゴシックP Regular" panose="020B0302020203020207" pitchFamily="50" charset="-128"/>
                  <a:ea typeface="源真ゴシックP Regular" panose="020B0302020203020207" pitchFamily="50" charset="-128"/>
                  <a:cs typeface="源真ゴシックP Regular" panose="020B0302020203020207" pitchFamily="50" charset="-128"/>
                  <a:sym typeface="Century Gothic"/>
                </a:rPr>
                <a:t>は</a:t>
              </a:r>
              <a:r>
                <a:rPr kumimoji="0" lang="en-US" altLang="ja-JP" sz="1800" b="0" i="0" u="none" strike="noStrike" cap="none" spc="0" normalizeH="0" baseline="0" dirty="0" err="1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源真ゴシックP Regular" panose="020B0302020203020207" pitchFamily="50" charset="-128"/>
                  <a:ea typeface="源真ゴシックP Regular" panose="020B0302020203020207" pitchFamily="50" charset="-128"/>
                  <a:cs typeface="源真ゴシックP Regular" panose="020B0302020203020207" pitchFamily="50" charset="-128"/>
                  <a:sym typeface="Century Gothic"/>
                </a:rPr>
                <a:t>SerializedObject</a:t>
              </a:r>
              <a:r>
                <a:rPr kumimoji="0" lang="ja-JP" altLang="en-US" sz="18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源真ゴシックP Regular" panose="020B0302020203020207" pitchFamily="50" charset="-128"/>
                  <a:ea typeface="源真ゴシックP Regular" panose="020B0302020203020207" pitchFamily="50" charset="-128"/>
                  <a:cs typeface="源真ゴシックP Regular" panose="020B0302020203020207" pitchFamily="50" charset="-128"/>
                  <a:sym typeface="Century Gothic"/>
                </a:rPr>
                <a:t>を通して作成されている</a:t>
              </a:r>
              <a:endParaRPr kumimoji="0" lang="en-US" altLang="ja-JP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  <a:sym typeface="Century Gothic"/>
              </a:endParaRPr>
            </a:p>
          </p:txBody>
        </p:sp>
        <p:grpSp>
          <p:nvGrpSpPr>
            <p:cNvPr id="14" name="Group 13"/>
            <p:cNvGrpSpPr/>
            <p:nvPr/>
          </p:nvGrpSpPr>
          <p:grpSpPr>
            <a:xfrm>
              <a:off x="4215383" y="1492539"/>
              <a:ext cx="4320032" cy="307775"/>
              <a:chOff x="4215383" y="1497444"/>
              <a:chExt cx="4320032" cy="307775"/>
            </a:xfrm>
          </p:grpSpPr>
          <p:sp>
            <p:nvSpPr>
              <p:cNvPr id="15" name="TextBox 14"/>
              <p:cNvSpPr txBox="1"/>
              <p:nvPr/>
            </p:nvSpPr>
            <p:spPr>
              <a:xfrm>
                <a:off x="4254514" y="1497444"/>
                <a:ext cx="4280901" cy="30777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9" tIns="45719" rIns="45719" bIns="45719" numCol="1" spcCol="38100" rtlCol="0" anchor="t">
                <a:spAutoFit/>
              </a:bodyPr>
              <a:lstStyle/>
              <a:p>
                <a:pPr algn="l" rtl="0" latinLnBrk="1" hangingPunct="0"/>
                <a:r>
                  <a:rPr lang="en-US" altLang="ja-JP" sz="1400" dirty="0" smtClean="0">
                    <a:solidFill>
                      <a:srgbClr val="000000"/>
                    </a:solidFill>
                    <a:latin typeface="源真ゴシックP Regular" panose="020B0302020203020207" pitchFamily="50" charset="-128"/>
                    <a:ea typeface="源真ゴシックP Regular" panose="020B0302020203020207" pitchFamily="50" charset="-128"/>
                    <a:cs typeface="源真ゴシックP Regular" panose="020B0302020203020207" pitchFamily="50" charset="-128"/>
                  </a:rPr>
                  <a:t>YAML</a:t>
                </a:r>
                <a:r>
                  <a:rPr lang="ja-JP" altLang="en-US" sz="1400" dirty="0" smtClean="0">
                    <a:solidFill>
                      <a:srgbClr val="000000"/>
                    </a:solidFill>
                    <a:latin typeface="源真ゴシックP Regular" panose="020B0302020203020207" pitchFamily="50" charset="-128"/>
                    <a:ea typeface="源真ゴシックP Regular" panose="020B0302020203020207" pitchFamily="50" charset="-128"/>
                    <a:cs typeface="源真ゴシックP Regular" panose="020B0302020203020207" pitchFamily="50" charset="-128"/>
                  </a:rPr>
                  <a:t>を直接触らずに </a:t>
                </a:r>
                <a:r>
                  <a:rPr lang="en-US" altLang="ja-JP" sz="1400" dirty="0" err="1" smtClean="0">
                    <a:solidFill>
                      <a:srgbClr val="000000"/>
                    </a:solidFill>
                    <a:latin typeface="源真ゴシックP Regular" panose="020B0302020203020207" pitchFamily="50" charset="-128"/>
                    <a:ea typeface="源真ゴシックP Regular" panose="020B0302020203020207" pitchFamily="50" charset="-128"/>
                    <a:cs typeface="源真ゴシックP Regular" panose="020B0302020203020207" pitchFamily="50" charset="-128"/>
                  </a:rPr>
                  <a:t>SerializedObject</a:t>
                </a:r>
                <a:r>
                  <a:rPr lang="en-US" altLang="ja-JP" sz="1400" dirty="0" smtClean="0">
                    <a:solidFill>
                      <a:srgbClr val="000000"/>
                    </a:solidFill>
                    <a:latin typeface="源真ゴシックP Regular" panose="020B0302020203020207" pitchFamily="50" charset="-128"/>
                    <a:ea typeface="源真ゴシックP Regular" panose="020B0302020203020207" pitchFamily="50" charset="-128"/>
                    <a:cs typeface="源真ゴシックP Regular" panose="020B0302020203020207" pitchFamily="50" charset="-128"/>
                  </a:rPr>
                  <a:t> </a:t>
                </a:r>
                <a:r>
                  <a:rPr lang="ja-JP" altLang="en-US" sz="1400" dirty="0" smtClean="0">
                    <a:solidFill>
                      <a:srgbClr val="000000"/>
                    </a:solidFill>
                    <a:latin typeface="源真ゴシックP Regular" panose="020B0302020203020207" pitchFamily="50" charset="-128"/>
                    <a:ea typeface="源真ゴシックP Regular" panose="020B0302020203020207" pitchFamily="50" charset="-128"/>
                    <a:cs typeface="源真ゴシックP Regular" panose="020B0302020203020207" pitchFamily="50" charset="-128"/>
                  </a:rPr>
                  <a:t>を触るようにして！</a:t>
                </a:r>
                <a:endParaRPr lang="en-US" altLang="ja-JP" sz="1400" dirty="0">
                  <a:solidFill>
                    <a:srgbClr val="000000"/>
                  </a:solidFill>
                  <a:latin typeface="源真ゴシックP Regular" panose="020B0302020203020207" pitchFamily="50" charset="-128"/>
                  <a:ea typeface="源真ゴシックP Regular" panose="020B0302020203020207" pitchFamily="50" charset="-128"/>
                  <a:cs typeface="源真ゴシックP Regular" panose="020B0302020203020207" pitchFamily="50" charset="-128"/>
                </a:endParaRPr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4215383" y="1519676"/>
                <a:ext cx="45719" cy="255004"/>
              </a:xfrm>
              <a:prstGeom prst="rect">
                <a:avLst/>
              </a:prstGeom>
              <a:solidFill>
                <a:schemeClr val="tx2"/>
              </a:solidFill>
              <a:ln w="25400" cap="flat">
                <a:noFill/>
                <a:prstDash val="solid"/>
                <a:bevel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</p:grpSp>
      </p:grpSp>
      <p:sp>
        <p:nvSpPr>
          <p:cNvPr id="17" name="TextBox 16"/>
          <p:cNvSpPr txBox="1"/>
          <p:nvPr/>
        </p:nvSpPr>
        <p:spPr>
          <a:xfrm>
            <a:off x="365229" y="2410832"/>
            <a:ext cx="1411603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ja-JP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  <a:sym typeface="Century Gothic"/>
              </a:rPr>
              <a:t>UnityEngine</a:t>
            </a:r>
            <a:endParaRPr kumimoji="0" lang="en-US" altLang="ja-JP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源真ゴシック Regular" panose="020B0302020203020207" pitchFamily="50" charset="-128"/>
              <a:ea typeface="源真ゴシック Regular" panose="020B0302020203020207" pitchFamily="50" charset="-128"/>
              <a:cs typeface="源真ゴシック Regular" panose="020B0302020203020207" pitchFamily="50" charset="-128"/>
              <a:sym typeface="Century Gothic"/>
            </a:endParaRPr>
          </a:p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ja-JP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  <a:sym typeface="Century Gothic"/>
              </a:rPr>
              <a:t>Object</a:t>
            </a:r>
            <a:endParaRPr kumimoji="0" lang="ja-JP" altLang="en-US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源真ゴシック Regular" panose="020B0302020203020207" pitchFamily="50" charset="-128"/>
              <a:ea typeface="源真ゴシック Regular" panose="020B0302020203020207" pitchFamily="50" charset="-128"/>
              <a:cs typeface="源真ゴシック Regular" panose="020B0302020203020207" pitchFamily="50" charset="-128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29158515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C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/>
          </p:cNvSpPr>
          <p:nvPr>
            <p:ph type="title"/>
          </p:nvPr>
        </p:nvSpPr>
        <p:spPr>
          <a:xfrm>
            <a:off x="347957" y="192970"/>
            <a:ext cx="8229600" cy="429303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altLang="ja-JP" sz="2400" dirty="0">
                <a:solidFill>
                  <a:srgbClr val="FFFFFF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Sprite </a:t>
            </a:r>
            <a:r>
              <a:rPr lang="ja-JP" altLang="en-US" sz="2400" dirty="0">
                <a:solidFill>
                  <a:srgbClr val="FFFFFF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アニメーションをスクリプトで作成する</a:t>
            </a:r>
            <a:endParaRPr sz="2400" dirty="0">
              <a:solidFill>
                <a:srgbClr val="FFFFFF"/>
              </a:solidFill>
              <a:latin typeface="源真ゴシック Regular" panose="020B0302020203020207" pitchFamily="50" charset="-128"/>
              <a:ea typeface="源真ゴシック Regular" panose="020B0302020203020207" pitchFamily="50" charset="-128"/>
              <a:cs typeface="源真ゴシック Regular" panose="020B0302020203020207" pitchFamily="50" charset="-128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7957" y="628214"/>
            <a:ext cx="8626710" cy="4235595"/>
          </a:xfrm>
        </p:spPr>
        <p:txBody>
          <a:bodyPr/>
          <a:lstStyle/>
          <a:p>
            <a:endParaRPr lang="en-US" altLang="ja-JP" sz="2000" dirty="0">
              <a:solidFill>
                <a:schemeClr val="bg1"/>
              </a:solidFill>
              <a:latin typeface="源真ゴシック Regular" panose="020B0302020203020207" pitchFamily="50" charset="-128"/>
              <a:ea typeface="源真ゴシック Regular" panose="020B0302020203020207" pitchFamily="50" charset="-128"/>
              <a:cs typeface="源真ゴシック Regular" panose="020B0302020203020207" pitchFamily="50" charset="-128"/>
            </a:endParaRPr>
          </a:p>
          <a:p>
            <a:r>
              <a:rPr lang="ja-JP" altLang="en-US" sz="2000" dirty="0">
                <a:solidFill>
                  <a:schemeClr val="bg1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プレハブ</a:t>
            </a:r>
            <a:r>
              <a:rPr lang="ja-JP" altLang="en-US" sz="2000" dirty="0" smtClean="0">
                <a:solidFill>
                  <a:schemeClr val="bg1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も </a:t>
            </a:r>
            <a:r>
              <a:rPr lang="en-US" altLang="ja-JP" sz="2000" dirty="0" err="1" smtClean="0">
                <a:solidFill>
                  <a:schemeClr val="bg1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SerializedObject</a:t>
            </a:r>
            <a:r>
              <a:rPr lang="en-US" altLang="ja-JP" sz="2000" dirty="0" smtClean="0">
                <a:solidFill>
                  <a:schemeClr val="bg1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 </a:t>
            </a:r>
            <a:r>
              <a:rPr lang="ja-JP" altLang="en-US" sz="2000" dirty="0" smtClean="0">
                <a:solidFill>
                  <a:schemeClr val="bg1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に出来ます</a:t>
            </a:r>
            <a:endParaRPr lang="en-US" altLang="ja-JP" sz="2000" dirty="0" smtClean="0">
              <a:solidFill>
                <a:schemeClr val="bg1"/>
              </a:solidFill>
              <a:latin typeface="源真ゴシック Regular" panose="020B0302020203020207" pitchFamily="50" charset="-128"/>
              <a:ea typeface="源真ゴシック Regular" panose="020B0302020203020207" pitchFamily="50" charset="-128"/>
              <a:cs typeface="源真ゴシック Regular" panose="020B0302020203020207" pitchFamily="50" charset="-128"/>
            </a:endParaRPr>
          </a:p>
        </p:txBody>
      </p:sp>
      <p:pic>
        <p:nvPicPr>
          <p:cNvPr id="6" name="Picture 5" descr="unity-logo-cut-bottom-red-rgb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8496" y="0"/>
            <a:ext cx="1954144" cy="243622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47957" y="1795146"/>
            <a:ext cx="8612643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4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</a:t>
            </a:r>
            <a:r>
              <a:rPr lang="en-US" altLang="ja-JP" sz="1400" dirty="0" err="1">
                <a:solidFill>
                  <a:srgbClr val="66D9EF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var</a:t>
            </a:r>
            <a:r>
              <a:rPr lang="en-US" altLang="ja-JP" sz="14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go </a:t>
            </a:r>
            <a:r>
              <a:rPr lang="en-US" altLang="ja-JP" sz="1400" dirty="0">
                <a:solidFill>
                  <a:srgbClr val="F9267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=</a:t>
            </a:r>
            <a:r>
              <a:rPr lang="en-US" altLang="ja-JP" sz="14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</a:t>
            </a:r>
            <a:r>
              <a:rPr lang="en-US" altLang="ja-JP" sz="1400" dirty="0" err="1">
                <a:solidFill>
                  <a:srgbClr val="FD971F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AssetDatabase</a:t>
            </a:r>
            <a:r>
              <a:rPr lang="en-US" altLang="ja-JP" sz="1400" dirty="0" err="1">
                <a:solidFill>
                  <a:srgbClr val="F9267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.</a:t>
            </a:r>
            <a:r>
              <a:rPr lang="en-US" altLang="ja-JP" sz="1400" dirty="0" err="1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LoadAssetAtPath</a:t>
            </a:r>
            <a:r>
              <a:rPr lang="en-US" altLang="ja-JP" sz="1400" dirty="0">
                <a:solidFill>
                  <a:srgbClr val="F9267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&lt;</a:t>
            </a:r>
            <a:r>
              <a:rPr lang="en-US" altLang="ja-JP" sz="1400" dirty="0" err="1">
                <a:solidFill>
                  <a:srgbClr val="FD971F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GameObject</a:t>
            </a:r>
            <a:r>
              <a:rPr lang="en-US" altLang="ja-JP" sz="1400" dirty="0">
                <a:solidFill>
                  <a:srgbClr val="F9267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&gt;</a:t>
            </a:r>
            <a:r>
              <a:rPr lang="en-US" altLang="ja-JP" sz="14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(</a:t>
            </a:r>
            <a:r>
              <a:rPr lang="en-US" altLang="ja-JP" sz="1400" dirty="0">
                <a:solidFill>
                  <a:srgbClr val="E6DB74"/>
                </a:solidFill>
                <a:highlight>
                  <a:srgbClr val="49483E"/>
                </a:highlight>
                <a:latin typeface="Consolas" panose="020B0609020204030204" pitchFamily="49" charset="0"/>
              </a:rPr>
              <a:t>"Assets/Main </a:t>
            </a:r>
            <a:r>
              <a:rPr lang="en-US" altLang="ja-JP" sz="1400" dirty="0" err="1">
                <a:solidFill>
                  <a:srgbClr val="E6DB74"/>
                </a:solidFill>
                <a:highlight>
                  <a:srgbClr val="49483E"/>
                </a:highlight>
                <a:latin typeface="Consolas" panose="020B0609020204030204" pitchFamily="49" charset="0"/>
              </a:rPr>
              <a:t>Camera.prefab</a:t>
            </a:r>
            <a:r>
              <a:rPr lang="en-US" altLang="ja-JP" sz="1400" dirty="0">
                <a:solidFill>
                  <a:srgbClr val="E6DB74"/>
                </a:solidFill>
                <a:highlight>
                  <a:srgbClr val="49483E"/>
                </a:highlight>
                <a:latin typeface="Consolas" panose="020B0609020204030204" pitchFamily="49" charset="0"/>
              </a:rPr>
              <a:t>"</a:t>
            </a:r>
            <a:r>
              <a:rPr lang="en-US" altLang="ja-JP" sz="14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);</a:t>
            </a:r>
          </a:p>
          <a:p>
            <a:endParaRPr lang="ja-JP" altLang="en-US" sz="1400" dirty="0">
              <a:solidFill>
                <a:srgbClr val="F8F8F2"/>
              </a:solidFill>
              <a:highlight>
                <a:srgbClr val="222C37"/>
              </a:highlight>
              <a:latin typeface="Consolas" panose="020B0609020204030204" pitchFamily="49" charset="0"/>
            </a:endParaRPr>
          </a:p>
          <a:p>
            <a:r>
              <a:rPr lang="en-US" altLang="ja-JP" sz="14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</a:t>
            </a:r>
            <a:r>
              <a:rPr lang="en-US" altLang="ja-JP" sz="1400" dirty="0" err="1" smtClean="0">
                <a:solidFill>
                  <a:srgbClr val="66D9EF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var</a:t>
            </a:r>
            <a:r>
              <a:rPr lang="en-US" altLang="ja-JP" sz="1400" dirty="0" smtClean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</a:t>
            </a:r>
            <a:r>
              <a:rPr lang="en-US" altLang="ja-JP" sz="1400" dirty="0" err="1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serializedObject</a:t>
            </a:r>
            <a:r>
              <a:rPr lang="en-US" altLang="ja-JP" sz="14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</a:t>
            </a:r>
            <a:r>
              <a:rPr lang="en-US" altLang="ja-JP" sz="1400" dirty="0">
                <a:solidFill>
                  <a:srgbClr val="F9267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=</a:t>
            </a:r>
            <a:r>
              <a:rPr lang="en-US" altLang="ja-JP" sz="14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</a:t>
            </a:r>
            <a:r>
              <a:rPr lang="en-US" altLang="ja-JP" sz="1400" dirty="0">
                <a:solidFill>
                  <a:srgbClr val="66D9EF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new</a:t>
            </a:r>
            <a:r>
              <a:rPr lang="en-US" altLang="ja-JP" sz="14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</a:t>
            </a:r>
            <a:r>
              <a:rPr lang="en-US" altLang="ja-JP" sz="1400" dirty="0" err="1">
                <a:solidFill>
                  <a:srgbClr val="FD971F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SerializedObject</a:t>
            </a:r>
            <a:r>
              <a:rPr lang="en-US" altLang="ja-JP" sz="14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(go);</a:t>
            </a:r>
          </a:p>
          <a:p>
            <a:endParaRPr lang="ja-JP" altLang="en-US" sz="1400" dirty="0">
              <a:solidFill>
                <a:srgbClr val="F8F8F2"/>
              </a:solidFill>
              <a:highlight>
                <a:srgbClr val="222C37"/>
              </a:highlight>
              <a:latin typeface="Consolas" panose="020B0609020204030204" pitchFamily="49" charset="0"/>
            </a:endParaRPr>
          </a:p>
          <a:p>
            <a:r>
              <a:rPr lang="en-US" altLang="ja-JP" sz="14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</a:t>
            </a:r>
            <a:r>
              <a:rPr lang="en-US" altLang="ja-JP" sz="1400" dirty="0" err="1" smtClean="0">
                <a:solidFill>
                  <a:srgbClr val="66D9EF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var</a:t>
            </a:r>
            <a:r>
              <a:rPr lang="en-US" altLang="ja-JP" sz="1400" dirty="0" smtClean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</a:t>
            </a:r>
            <a:r>
              <a:rPr lang="en-US" altLang="ja-JP" sz="1400" dirty="0" err="1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serializedProperty</a:t>
            </a:r>
            <a:r>
              <a:rPr lang="en-US" altLang="ja-JP" sz="14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</a:t>
            </a:r>
            <a:r>
              <a:rPr lang="en-US" altLang="ja-JP" sz="1400" dirty="0">
                <a:solidFill>
                  <a:srgbClr val="F9267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=</a:t>
            </a:r>
            <a:r>
              <a:rPr lang="en-US" altLang="ja-JP" sz="14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</a:t>
            </a:r>
            <a:r>
              <a:rPr lang="en-US" altLang="ja-JP" sz="1400" dirty="0" err="1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serializedObject</a:t>
            </a:r>
            <a:r>
              <a:rPr lang="en-US" altLang="ja-JP" sz="1400" dirty="0" err="1">
                <a:solidFill>
                  <a:srgbClr val="F9267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.</a:t>
            </a:r>
            <a:r>
              <a:rPr lang="en-US" altLang="ja-JP" sz="1400" dirty="0" err="1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GetIterator</a:t>
            </a:r>
            <a:r>
              <a:rPr lang="en-US" altLang="ja-JP" sz="14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();</a:t>
            </a:r>
          </a:p>
          <a:p>
            <a:endParaRPr lang="ja-JP" altLang="en-US" sz="1400" dirty="0">
              <a:solidFill>
                <a:srgbClr val="F8F8F2"/>
              </a:solidFill>
              <a:highlight>
                <a:srgbClr val="222C37"/>
              </a:highlight>
              <a:latin typeface="Consolas" panose="020B0609020204030204" pitchFamily="49" charset="0"/>
            </a:endParaRPr>
          </a:p>
          <a:p>
            <a:r>
              <a:rPr lang="en-US" altLang="ja-JP" sz="14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</a:t>
            </a:r>
            <a:r>
              <a:rPr lang="en-US" altLang="ja-JP" sz="1400" dirty="0" smtClean="0">
                <a:solidFill>
                  <a:srgbClr val="66D9EF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while</a:t>
            </a:r>
            <a:r>
              <a:rPr lang="en-US" altLang="ja-JP" sz="1400" dirty="0" smtClean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</a:t>
            </a:r>
            <a:r>
              <a:rPr lang="en-US" altLang="ja-JP" sz="14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(</a:t>
            </a:r>
            <a:r>
              <a:rPr lang="en-US" altLang="ja-JP" sz="1400" dirty="0" err="1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serializedProperty</a:t>
            </a:r>
            <a:r>
              <a:rPr lang="en-US" altLang="ja-JP" sz="1400" dirty="0" err="1">
                <a:solidFill>
                  <a:srgbClr val="F9267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.</a:t>
            </a:r>
            <a:r>
              <a:rPr lang="en-US" altLang="ja-JP" sz="1400" dirty="0" err="1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Next</a:t>
            </a:r>
            <a:r>
              <a:rPr lang="en-US" altLang="ja-JP" sz="14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(</a:t>
            </a:r>
            <a:r>
              <a:rPr lang="en-US" altLang="ja-JP" sz="1400" dirty="0">
                <a:solidFill>
                  <a:srgbClr val="66D9EF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true</a:t>
            </a:r>
            <a:r>
              <a:rPr lang="en-US" altLang="ja-JP" sz="14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))</a:t>
            </a:r>
          </a:p>
          <a:p>
            <a:r>
              <a:rPr lang="ja-JP" altLang="en-US" sz="14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</a:t>
            </a:r>
            <a:r>
              <a:rPr lang="en-US" altLang="ja-JP" sz="1400" dirty="0" smtClean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en-US" altLang="ja-JP" sz="14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</a:t>
            </a:r>
            <a:r>
              <a:rPr lang="en-US" altLang="ja-JP" sz="1400" dirty="0" smtClean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    </a:t>
            </a:r>
            <a:r>
              <a:rPr lang="en-US" altLang="ja-JP" sz="1400" dirty="0" err="1" smtClean="0">
                <a:solidFill>
                  <a:srgbClr val="FD971F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Debug</a:t>
            </a:r>
            <a:r>
              <a:rPr lang="en-US" altLang="ja-JP" sz="1400" dirty="0" err="1" smtClean="0">
                <a:solidFill>
                  <a:srgbClr val="F9267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.</a:t>
            </a:r>
            <a:r>
              <a:rPr lang="en-US" altLang="ja-JP" sz="1400" dirty="0" err="1" smtClean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Log</a:t>
            </a:r>
            <a:r>
              <a:rPr lang="en-US" altLang="ja-JP" sz="1400" dirty="0" smtClean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(</a:t>
            </a:r>
            <a:r>
              <a:rPr lang="en-US" altLang="ja-JP" sz="1400" dirty="0" err="1" smtClean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serializedProperty</a:t>
            </a:r>
            <a:r>
              <a:rPr lang="en-US" altLang="ja-JP" sz="1400" dirty="0" err="1" smtClean="0">
                <a:solidFill>
                  <a:srgbClr val="F9267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.</a:t>
            </a:r>
            <a:r>
              <a:rPr lang="en-US" altLang="ja-JP" sz="1400" dirty="0" err="1" smtClean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propertyPath</a:t>
            </a:r>
            <a:r>
              <a:rPr lang="en-US" altLang="ja-JP" sz="1400" dirty="0" smtClean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);</a:t>
            </a:r>
            <a:endParaRPr lang="en-US" altLang="ja-JP" sz="1400" dirty="0">
              <a:solidFill>
                <a:srgbClr val="F8F8F2"/>
              </a:solidFill>
              <a:highlight>
                <a:srgbClr val="222C37"/>
              </a:highlight>
              <a:latin typeface="Consolas" panose="020B0609020204030204" pitchFamily="49" charset="0"/>
            </a:endParaRPr>
          </a:p>
          <a:p>
            <a:r>
              <a:rPr lang="en-US" altLang="ja-JP" sz="1400" dirty="0" smtClean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}</a:t>
            </a:r>
            <a:endParaRPr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78010595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C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/>
          </p:cNvSpPr>
          <p:nvPr>
            <p:ph type="title"/>
          </p:nvPr>
        </p:nvSpPr>
        <p:spPr>
          <a:xfrm>
            <a:off x="347957" y="192970"/>
            <a:ext cx="8229600" cy="429303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altLang="ja-JP" sz="2400" dirty="0">
                <a:solidFill>
                  <a:srgbClr val="FFFFFF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Sprite </a:t>
            </a:r>
            <a:r>
              <a:rPr lang="ja-JP" altLang="en-US" sz="2400" dirty="0">
                <a:solidFill>
                  <a:srgbClr val="FFFFFF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アニメーションをスクリプトで作成する</a:t>
            </a:r>
            <a:endParaRPr sz="2400" dirty="0">
              <a:solidFill>
                <a:srgbClr val="FFFFFF"/>
              </a:solidFill>
              <a:latin typeface="源真ゴシック Regular" panose="020B0302020203020207" pitchFamily="50" charset="-128"/>
              <a:ea typeface="源真ゴシック Regular" panose="020B0302020203020207" pitchFamily="50" charset="-128"/>
              <a:cs typeface="源真ゴシック Regular" panose="020B0302020203020207" pitchFamily="50" charset="-128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7957" y="628214"/>
            <a:ext cx="8626710" cy="4235595"/>
          </a:xfrm>
        </p:spPr>
        <p:txBody>
          <a:bodyPr/>
          <a:lstStyle/>
          <a:p>
            <a:endParaRPr lang="en-US" altLang="ja-JP" sz="2000" dirty="0">
              <a:solidFill>
                <a:schemeClr val="bg1"/>
              </a:solidFill>
              <a:latin typeface="源真ゴシック Regular" panose="020B0302020203020207" pitchFamily="50" charset="-128"/>
              <a:ea typeface="源真ゴシック Regular" panose="020B0302020203020207" pitchFamily="50" charset="-128"/>
              <a:cs typeface="源真ゴシック Regular" panose="020B0302020203020207" pitchFamily="50" charset="-128"/>
            </a:endParaRPr>
          </a:p>
          <a:p>
            <a:r>
              <a:rPr lang="ja-JP" altLang="en-US" sz="2000" dirty="0">
                <a:solidFill>
                  <a:schemeClr val="bg1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プレハブ</a:t>
            </a:r>
            <a:r>
              <a:rPr lang="ja-JP" altLang="en-US" sz="2000" dirty="0" smtClean="0">
                <a:solidFill>
                  <a:schemeClr val="bg1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も </a:t>
            </a:r>
            <a:r>
              <a:rPr lang="en-US" altLang="ja-JP" sz="2000" dirty="0" err="1" smtClean="0">
                <a:solidFill>
                  <a:schemeClr val="bg1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SerializedObject</a:t>
            </a:r>
            <a:r>
              <a:rPr lang="en-US" altLang="ja-JP" sz="2000" dirty="0" smtClean="0">
                <a:solidFill>
                  <a:schemeClr val="bg1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 </a:t>
            </a:r>
            <a:r>
              <a:rPr lang="ja-JP" altLang="en-US" sz="2000" dirty="0" smtClean="0">
                <a:solidFill>
                  <a:schemeClr val="bg1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に出来ます</a:t>
            </a:r>
            <a:endParaRPr lang="en-US" altLang="ja-JP" sz="2000" dirty="0" smtClean="0">
              <a:solidFill>
                <a:schemeClr val="bg1"/>
              </a:solidFill>
              <a:latin typeface="源真ゴシック Regular" panose="020B0302020203020207" pitchFamily="50" charset="-128"/>
              <a:ea typeface="源真ゴシック Regular" panose="020B0302020203020207" pitchFamily="50" charset="-128"/>
              <a:cs typeface="源真ゴシック Regular" panose="020B0302020203020207" pitchFamily="50" charset="-128"/>
            </a:endParaRPr>
          </a:p>
        </p:txBody>
      </p:sp>
      <p:pic>
        <p:nvPicPr>
          <p:cNvPr id="6" name="Picture 5" descr="unity-logo-cut-bottom-red-rgb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8496" y="0"/>
            <a:ext cx="1954144" cy="243622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47957" y="1795146"/>
            <a:ext cx="8612643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4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</a:t>
            </a:r>
            <a:r>
              <a:rPr lang="en-US" altLang="ja-JP" sz="1400" dirty="0" err="1">
                <a:solidFill>
                  <a:srgbClr val="66D9EF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var</a:t>
            </a:r>
            <a:r>
              <a:rPr lang="en-US" altLang="ja-JP" sz="14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go </a:t>
            </a:r>
            <a:r>
              <a:rPr lang="en-US" altLang="ja-JP" sz="1400" dirty="0">
                <a:solidFill>
                  <a:srgbClr val="F9267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=</a:t>
            </a:r>
            <a:r>
              <a:rPr lang="en-US" altLang="ja-JP" sz="14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</a:t>
            </a:r>
            <a:r>
              <a:rPr lang="en-US" altLang="ja-JP" sz="1400" dirty="0" err="1">
                <a:solidFill>
                  <a:srgbClr val="FD971F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AssetDatabase</a:t>
            </a:r>
            <a:r>
              <a:rPr lang="en-US" altLang="ja-JP" sz="1400" dirty="0" err="1">
                <a:solidFill>
                  <a:srgbClr val="F9267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.</a:t>
            </a:r>
            <a:r>
              <a:rPr lang="en-US" altLang="ja-JP" sz="1400" dirty="0" err="1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LoadAssetAtPath</a:t>
            </a:r>
            <a:r>
              <a:rPr lang="en-US" altLang="ja-JP" sz="1400" dirty="0">
                <a:solidFill>
                  <a:srgbClr val="F9267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&lt;</a:t>
            </a:r>
            <a:r>
              <a:rPr lang="en-US" altLang="ja-JP" sz="1400" dirty="0" err="1">
                <a:solidFill>
                  <a:srgbClr val="FD971F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GameObject</a:t>
            </a:r>
            <a:r>
              <a:rPr lang="en-US" altLang="ja-JP" sz="1400" dirty="0">
                <a:solidFill>
                  <a:srgbClr val="F9267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&gt;</a:t>
            </a:r>
            <a:r>
              <a:rPr lang="en-US" altLang="ja-JP" sz="14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(</a:t>
            </a:r>
            <a:r>
              <a:rPr lang="en-US" altLang="ja-JP" sz="1400" dirty="0">
                <a:solidFill>
                  <a:srgbClr val="E6DB74"/>
                </a:solidFill>
                <a:highlight>
                  <a:srgbClr val="49483E"/>
                </a:highlight>
                <a:latin typeface="Consolas" panose="020B0609020204030204" pitchFamily="49" charset="0"/>
              </a:rPr>
              <a:t>"Assets/Main </a:t>
            </a:r>
            <a:r>
              <a:rPr lang="en-US" altLang="ja-JP" sz="1400" dirty="0" err="1">
                <a:solidFill>
                  <a:srgbClr val="E6DB74"/>
                </a:solidFill>
                <a:highlight>
                  <a:srgbClr val="49483E"/>
                </a:highlight>
                <a:latin typeface="Consolas" panose="020B0609020204030204" pitchFamily="49" charset="0"/>
              </a:rPr>
              <a:t>Camera.prefab</a:t>
            </a:r>
            <a:r>
              <a:rPr lang="en-US" altLang="ja-JP" sz="1400" dirty="0">
                <a:solidFill>
                  <a:srgbClr val="E6DB74"/>
                </a:solidFill>
                <a:highlight>
                  <a:srgbClr val="49483E"/>
                </a:highlight>
                <a:latin typeface="Consolas" panose="020B0609020204030204" pitchFamily="49" charset="0"/>
              </a:rPr>
              <a:t>"</a:t>
            </a:r>
            <a:r>
              <a:rPr lang="en-US" altLang="ja-JP" sz="14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);</a:t>
            </a:r>
          </a:p>
          <a:p>
            <a:endParaRPr lang="ja-JP" altLang="en-US" sz="1400" dirty="0">
              <a:solidFill>
                <a:srgbClr val="F8F8F2"/>
              </a:solidFill>
              <a:highlight>
                <a:srgbClr val="222C37"/>
              </a:highlight>
              <a:latin typeface="Consolas" panose="020B0609020204030204" pitchFamily="49" charset="0"/>
            </a:endParaRPr>
          </a:p>
          <a:p>
            <a:r>
              <a:rPr lang="en-US" altLang="ja-JP" sz="14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</a:t>
            </a:r>
            <a:r>
              <a:rPr lang="en-US" altLang="ja-JP" sz="1400" dirty="0" err="1" smtClean="0">
                <a:solidFill>
                  <a:srgbClr val="66D9EF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var</a:t>
            </a:r>
            <a:r>
              <a:rPr lang="en-US" altLang="ja-JP" sz="1400" dirty="0" smtClean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</a:t>
            </a:r>
            <a:r>
              <a:rPr lang="en-US" altLang="ja-JP" sz="1400" dirty="0" err="1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serializedObject</a:t>
            </a:r>
            <a:r>
              <a:rPr lang="en-US" altLang="ja-JP" sz="14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</a:t>
            </a:r>
            <a:r>
              <a:rPr lang="en-US" altLang="ja-JP" sz="1400" dirty="0">
                <a:solidFill>
                  <a:srgbClr val="F9267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=</a:t>
            </a:r>
            <a:r>
              <a:rPr lang="en-US" altLang="ja-JP" sz="14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</a:t>
            </a:r>
            <a:r>
              <a:rPr lang="en-US" altLang="ja-JP" sz="1400" dirty="0">
                <a:solidFill>
                  <a:srgbClr val="66D9EF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new</a:t>
            </a:r>
            <a:r>
              <a:rPr lang="en-US" altLang="ja-JP" sz="14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</a:t>
            </a:r>
            <a:r>
              <a:rPr lang="en-US" altLang="ja-JP" sz="1400" dirty="0" err="1">
                <a:solidFill>
                  <a:srgbClr val="FD971F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SerializedObject</a:t>
            </a:r>
            <a:r>
              <a:rPr lang="en-US" altLang="ja-JP" sz="14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(go);</a:t>
            </a:r>
          </a:p>
          <a:p>
            <a:endParaRPr lang="ja-JP" altLang="en-US" sz="1400" dirty="0">
              <a:solidFill>
                <a:srgbClr val="F8F8F2"/>
              </a:solidFill>
              <a:highlight>
                <a:srgbClr val="222C37"/>
              </a:highlight>
              <a:latin typeface="Consolas" panose="020B0609020204030204" pitchFamily="49" charset="0"/>
            </a:endParaRPr>
          </a:p>
          <a:p>
            <a:r>
              <a:rPr lang="en-US" altLang="ja-JP" sz="14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</a:t>
            </a:r>
            <a:r>
              <a:rPr lang="en-US" altLang="ja-JP" sz="1400" dirty="0" err="1" smtClean="0">
                <a:solidFill>
                  <a:srgbClr val="66D9EF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var</a:t>
            </a:r>
            <a:r>
              <a:rPr lang="en-US" altLang="ja-JP" sz="1400" dirty="0" smtClean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</a:t>
            </a:r>
            <a:r>
              <a:rPr lang="en-US" altLang="ja-JP" sz="1400" dirty="0" err="1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serializedProperty</a:t>
            </a:r>
            <a:r>
              <a:rPr lang="en-US" altLang="ja-JP" sz="14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</a:t>
            </a:r>
            <a:r>
              <a:rPr lang="en-US" altLang="ja-JP" sz="1400" dirty="0">
                <a:solidFill>
                  <a:srgbClr val="F9267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=</a:t>
            </a:r>
            <a:r>
              <a:rPr lang="en-US" altLang="ja-JP" sz="14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</a:t>
            </a:r>
            <a:r>
              <a:rPr lang="en-US" altLang="ja-JP" sz="1400" dirty="0" err="1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serializedObject</a:t>
            </a:r>
            <a:r>
              <a:rPr lang="en-US" altLang="ja-JP" sz="1400" dirty="0" err="1">
                <a:solidFill>
                  <a:srgbClr val="F9267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.</a:t>
            </a:r>
            <a:r>
              <a:rPr lang="en-US" altLang="ja-JP" sz="1400" dirty="0" err="1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GetIterator</a:t>
            </a:r>
            <a:r>
              <a:rPr lang="en-US" altLang="ja-JP" sz="14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();</a:t>
            </a:r>
          </a:p>
          <a:p>
            <a:endParaRPr lang="ja-JP" altLang="en-US" sz="1400" dirty="0">
              <a:solidFill>
                <a:srgbClr val="F8F8F2"/>
              </a:solidFill>
              <a:highlight>
                <a:srgbClr val="222C37"/>
              </a:highlight>
              <a:latin typeface="Consolas" panose="020B0609020204030204" pitchFamily="49" charset="0"/>
            </a:endParaRPr>
          </a:p>
          <a:p>
            <a:r>
              <a:rPr lang="en-US" altLang="ja-JP" sz="14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</a:t>
            </a:r>
            <a:r>
              <a:rPr lang="en-US" altLang="ja-JP" sz="1400" dirty="0" smtClean="0">
                <a:solidFill>
                  <a:srgbClr val="66D9EF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while</a:t>
            </a:r>
            <a:r>
              <a:rPr lang="en-US" altLang="ja-JP" sz="1400" dirty="0" smtClean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</a:t>
            </a:r>
            <a:r>
              <a:rPr lang="en-US" altLang="ja-JP" sz="14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(</a:t>
            </a:r>
            <a:r>
              <a:rPr lang="en-US" altLang="ja-JP" sz="1400" dirty="0" err="1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serializedProperty</a:t>
            </a:r>
            <a:r>
              <a:rPr lang="en-US" altLang="ja-JP" sz="1400" dirty="0" err="1">
                <a:solidFill>
                  <a:srgbClr val="F9267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.</a:t>
            </a:r>
            <a:r>
              <a:rPr lang="en-US" altLang="ja-JP" sz="1400" dirty="0" err="1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Next</a:t>
            </a:r>
            <a:r>
              <a:rPr lang="en-US" altLang="ja-JP" sz="14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(</a:t>
            </a:r>
            <a:r>
              <a:rPr lang="en-US" altLang="ja-JP" sz="1400" dirty="0">
                <a:solidFill>
                  <a:srgbClr val="66D9EF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true</a:t>
            </a:r>
            <a:r>
              <a:rPr lang="en-US" altLang="ja-JP" sz="14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))</a:t>
            </a:r>
          </a:p>
          <a:p>
            <a:r>
              <a:rPr lang="ja-JP" altLang="en-US" sz="14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</a:t>
            </a:r>
            <a:r>
              <a:rPr lang="en-US" altLang="ja-JP" sz="1400" dirty="0" smtClean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en-US" altLang="ja-JP" sz="14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</a:t>
            </a:r>
            <a:r>
              <a:rPr lang="en-US" altLang="ja-JP" sz="1400" dirty="0" smtClean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    </a:t>
            </a:r>
            <a:r>
              <a:rPr lang="en-US" altLang="ja-JP" sz="1400" dirty="0" err="1" smtClean="0">
                <a:solidFill>
                  <a:srgbClr val="FD971F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Debug</a:t>
            </a:r>
            <a:r>
              <a:rPr lang="en-US" altLang="ja-JP" sz="1400" dirty="0" err="1" smtClean="0">
                <a:solidFill>
                  <a:srgbClr val="F9267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.</a:t>
            </a:r>
            <a:r>
              <a:rPr lang="en-US" altLang="ja-JP" sz="1400" dirty="0" err="1" smtClean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Log</a:t>
            </a:r>
            <a:r>
              <a:rPr lang="en-US" altLang="ja-JP" sz="1400" dirty="0" smtClean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(</a:t>
            </a:r>
            <a:r>
              <a:rPr lang="en-US" altLang="ja-JP" sz="1400" dirty="0" err="1" smtClean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serializedProperty</a:t>
            </a:r>
            <a:r>
              <a:rPr lang="en-US" altLang="ja-JP" sz="1400" dirty="0" err="1" smtClean="0">
                <a:solidFill>
                  <a:srgbClr val="F9267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.</a:t>
            </a:r>
            <a:r>
              <a:rPr lang="en-US" altLang="ja-JP" sz="1400" dirty="0" err="1" smtClean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propertyPath</a:t>
            </a:r>
            <a:r>
              <a:rPr lang="en-US" altLang="ja-JP" sz="1400" dirty="0" smtClean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);</a:t>
            </a:r>
            <a:endParaRPr lang="en-US" altLang="ja-JP" sz="1400" dirty="0">
              <a:solidFill>
                <a:srgbClr val="F8F8F2"/>
              </a:solidFill>
              <a:highlight>
                <a:srgbClr val="222C37"/>
              </a:highlight>
              <a:latin typeface="Consolas" panose="020B0609020204030204" pitchFamily="49" charset="0"/>
            </a:endParaRPr>
          </a:p>
          <a:p>
            <a:r>
              <a:rPr lang="en-US" altLang="ja-JP" sz="1400" dirty="0" smtClean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}</a:t>
            </a:r>
            <a:endParaRPr lang="ja-JP" altLang="en-US" sz="1400" dirty="0"/>
          </a:p>
        </p:txBody>
      </p:sp>
      <p:grpSp>
        <p:nvGrpSpPr>
          <p:cNvPr id="20" name="Group 19"/>
          <p:cNvGrpSpPr/>
          <p:nvPr/>
        </p:nvGrpSpPr>
        <p:grpSpPr>
          <a:xfrm>
            <a:off x="3631182" y="4102804"/>
            <a:ext cx="5317804" cy="838846"/>
            <a:chOff x="3984979" y="1071577"/>
            <a:chExt cx="5042062" cy="838846"/>
          </a:xfrm>
        </p:grpSpPr>
        <p:sp>
          <p:nvSpPr>
            <p:cNvPr id="21" name="Rectangular Callout 20"/>
            <p:cNvSpPr/>
            <p:nvPr/>
          </p:nvSpPr>
          <p:spPr>
            <a:xfrm>
              <a:off x="3984979" y="1071577"/>
              <a:ext cx="5042062" cy="838846"/>
            </a:xfrm>
            <a:prstGeom prst="wedgeRectCallout">
              <a:avLst>
                <a:gd name="adj1" fmla="val -17916"/>
                <a:gd name="adj2" fmla="val -33515"/>
              </a:avLst>
            </a:prstGeom>
            <a:solidFill>
              <a:srgbClr val="FFFFFF"/>
            </a:solidFill>
            <a:ln w="25400" cap="flat">
              <a:solidFill>
                <a:srgbClr val="4F81BD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ja-JP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102680" y="1121670"/>
              <a:ext cx="4291540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ja-JP" altLang="en-US" sz="18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源真ゴシックP Regular" panose="020B0302020203020207" pitchFamily="50" charset="-128"/>
                  <a:ea typeface="源真ゴシックP Regular" panose="020B0302020203020207" pitchFamily="50" charset="-128"/>
                  <a:cs typeface="源真ゴシックP Regular" panose="020B0302020203020207" pitchFamily="50" charset="-128"/>
                  <a:sym typeface="Century Gothic"/>
                </a:rPr>
                <a:t>シーンファイルは特殊なことしているので例外</a:t>
              </a:r>
              <a:endParaRPr kumimoji="0" lang="en-US" altLang="ja-JP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  <a:sym typeface="Century Gothic"/>
              </a:endParaRPr>
            </a:p>
          </p:txBody>
        </p:sp>
        <p:grpSp>
          <p:nvGrpSpPr>
            <p:cNvPr id="23" name="Group 22"/>
            <p:cNvGrpSpPr/>
            <p:nvPr/>
          </p:nvGrpSpPr>
          <p:grpSpPr>
            <a:xfrm>
              <a:off x="4215383" y="1492539"/>
              <a:ext cx="4540415" cy="307775"/>
              <a:chOff x="4215383" y="1497444"/>
              <a:chExt cx="4540415" cy="307775"/>
            </a:xfrm>
          </p:grpSpPr>
          <p:sp>
            <p:nvSpPr>
              <p:cNvPr id="24" name="TextBox 23"/>
              <p:cNvSpPr txBox="1"/>
              <p:nvPr/>
            </p:nvSpPr>
            <p:spPr>
              <a:xfrm>
                <a:off x="4254514" y="1497444"/>
                <a:ext cx="4501284" cy="30777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9" tIns="45719" rIns="45719" bIns="45719" numCol="1" spcCol="38100" rtlCol="0" anchor="t">
                <a:spAutoFit/>
              </a:bodyPr>
              <a:lstStyle/>
              <a:p>
                <a:pPr algn="l" rtl="0" latinLnBrk="1" hangingPunct="0"/>
                <a:r>
                  <a:rPr lang="en-US" altLang="ja-JP" sz="1400" dirty="0" err="1" smtClean="0">
                    <a:solidFill>
                      <a:srgbClr val="000000"/>
                    </a:solidFill>
                    <a:latin typeface="源真ゴシックP Regular" panose="020B0302020203020207" pitchFamily="50" charset="-128"/>
                    <a:ea typeface="源真ゴシックP Regular" panose="020B0302020203020207" pitchFamily="50" charset="-128"/>
                    <a:cs typeface="源真ゴシックP Regular" panose="020B0302020203020207" pitchFamily="50" charset="-128"/>
                  </a:rPr>
                  <a:t>RenderSettings</a:t>
                </a:r>
                <a:r>
                  <a:rPr lang="ja-JP" altLang="en-US" sz="1400" dirty="0" smtClean="0">
                    <a:solidFill>
                      <a:srgbClr val="000000"/>
                    </a:solidFill>
                    <a:latin typeface="源真ゴシックP Regular" panose="020B0302020203020207" pitchFamily="50" charset="-128"/>
                    <a:ea typeface="源真ゴシックP Regular" panose="020B0302020203020207" pitchFamily="50" charset="-128"/>
                    <a:cs typeface="源真ゴシックP Regular" panose="020B0302020203020207" pitchFamily="50" charset="-128"/>
                  </a:rPr>
                  <a:t>をシーンデータに加えたりとかイロイロしてる</a:t>
                </a:r>
                <a:endParaRPr lang="en-US" altLang="ja-JP" sz="1400" dirty="0">
                  <a:solidFill>
                    <a:srgbClr val="000000"/>
                  </a:solidFill>
                  <a:latin typeface="源真ゴシックP Regular" panose="020B0302020203020207" pitchFamily="50" charset="-128"/>
                  <a:ea typeface="源真ゴシックP Regular" panose="020B0302020203020207" pitchFamily="50" charset="-128"/>
                  <a:cs typeface="源真ゴシックP Regular" panose="020B0302020203020207" pitchFamily="50" charset="-128"/>
                </a:endParaRPr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4215383" y="1519676"/>
                <a:ext cx="45719" cy="255004"/>
              </a:xfrm>
              <a:prstGeom prst="rect">
                <a:avLst/>
              </a:prstGeom>
              <a:solidFill>
                <a:schemeClr val="tx2"/>
              </a:solidFill>
              <a:ln w="25400" cap="flat">
                <a:noFill/>
                <a:prstDash val="solid"/>
                <a:bevel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8317844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C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ight Arrow 4"/>
          <p:cNvSpPr/>
          <p:nvPr/>
        </p:nvSpPr>
        <p:spPr>
          <a:xfrm>
            <a:off x="2918530" y="2615858"/>
            <a:ext cx="2362755" cy="260304"/>
          </a:xfrm>
          <a:prstGeom prst="rightArrow">
            <a:avLst/>
          </a:prstGeom>
          <a:solidFill>
            <a:srgbClr val="4F81BD"/>
          </a:solidFill>
          <a:ln w="25400" cap="flat">
            <a:solidFill>
              <a:srgbClr val="4F81BD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1" name="Shape 51"/>
          <p:cNvSpPr>
            <a:spLocks noGrp="1"/>
          </p:cNvSpPr>
          <p:nvPr>
            <p:ph type="title"/>
          </p:nvPr>
        </p:nvSpPr>
        <p:spPr>
          <a:xfrm>
            <a:off x="347957" y="192970"/>
            <a:ext cx="8229600" cy="429303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altLang="ja-JP" sz="2400" dirty="0">
                <a:solidFill>
                  <a:srgbClr val="FFFFFF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Sprite </a:t>
            </a:r>
            <a:r>
              <a:rPr lang="ja-JP" altLang="en-US" sz="2400" dirty="0">
                <a:solidFill>
                  <a:srgbClr val="FFFFFF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アニメーションをスクリプトで作成する</a:t>
            </a:r>
            <a:endParaRPr sz="2400" dirty="0">
              <a:solidFill>
                <a:srgbClr val="FFFFFF"/>
              </a:solidFill>
              <a:latin typeface="源真ゴシック Regular" panose="020B0302020203020207" pitchFamily="50" charset="-128"/>
              <a:ea typeface="源真ゴシック Regular" panose="020B0302020203020207" pitchFamily="50" charset="-128"/>
              <a:cs typeface="源真ゴシック Regular" panose="020B0302020203020207" pitchFamily="50" charset="-128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7957" y="628214"/>
            <a:ext cx="8626710" cy="4235595"/>
          </a:xfrm>
        </p:spPr>
        <p:txBody>
          <a:bodyPr/>
          <a:lstStyle/>
          <a:p>
            <a:endParaRPr lang="en-US" altLang="ja-JP" sz="2000" dirty="0">
              <a:solidFill>
                <a:schemeClr val="bg1"/>
              </a:solidFill>
              <a:latin typeface="源真ゴシック Regular" panose="020B0302020203020207" pitchFamily="50" charset="-128"/>
              <a:ea typeface="源真ゴシック Regular" panose="020B0302020203020207" pitchFamily="50" charset="-128"/>
              <a:cs typeface="源真ゴシック Regular" panose="020B0302020203020207" pitchFamily="50" charset="-128"/>
            </a:endParaRPr>
          </a:p>
          <a:p>
            <a:r>
              <a:rPr lang="en-US" altLang="ja-JP" sz="2000" dirty="0" err="1" smtClean="0">
                <a:solidFill>
                  <a:schemeClr val="bg1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UnityEngine.Object</a:t>
            </a:r>
            <a:r>
              <a:rPr lang="en-US" altLang="ja-JP" sz="2000" dirty="0" smtClean="0">
                <a:solidFill>
                  <a:schemeClr val="bg1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 </a:t>
            </a:r>
            <a:r>
              <a:rPr lang="ja-JP" altLang="en-US" sz="2000" dirty="0" smtClean="0">
                <a:solidFill>
                  <a:schemeClr val="bg1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と </a:t>
            </a:r>
            <a:r>
              <a:rPr lang="en-US" altLang="ja-JP" sz="2000" dirty="0" err="1" smtClean="0">
                <a:solidFill>
                  <a:schemeClr val="bg1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SerializedObject</a:t>
            </a:r>
            <a:r>
              <a:rPr lang="en-US" altLang="ja-JP" sz="2000" dirty="0" smtClean="0">
                <a:solidFill>
                  <a:schemeClr val="bg1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 </a:t>
            </a:r>
            <a:r>
              <a:rPr lang="ja-JP" altLang="en-US" sz="2000" dirty="0" smtClean="0">
                <a:solidFill>
                  <a:schemeClr val="bg1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と </a:t>
            </a:r>
            <a:r>
              <a:rPr lang="en-US" altLang="ja-JP" sz="2000" dirty="0" smtClean="0">
                <a:solidFill>
                  <a:schemeClr val="bg1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YAML</a:t>
            </a:r>
          </a:p>
        </p:txBody>
      </p:sp>
      <p:pic>
        <p:nvPicPr>
          <p:cNvPr id="6" name="Picture 5" descr="unity-logo-cut-bottom-red-rgb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8496" y="0"/>
            <a:ext cx="1954144" cy="2436224"/>
          </a:xfrm>
          <a:prstGeom prst="rect">
            <a:avLst/>
          </a:prstGeom>
        </p:spPr>
      </p:pic>
      <p:sp>
        <p:nvSpPr>
          <p:cNvPr id="2" name="Oval 1"/>
          <p:cNvSpPr/>
          <p:nvPr/>
        </p:nvSpPr>
        <p:spPr>
          <a:xfrm>
            <a:off x="365938" y="2191538"/>
            <a:ext cx="1903309" cy="1066978"/>
          </a:xfrm>
          <a:prstGeom prst="ellipse">
            <a:avLst/>
          </a:prstGeom>
          <a:solidFill>
            <a:srgbClr val="FFFFFF"/>
          </a:solidFill>
          <a:ln w="25400" cap="flat">
            <a:solidFill>
              <a:srgbClr val="4F81BD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074" name="Picture 2" descr="http://fileinfo.com/images/icons/files/128/yml-118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0569" y="1789652"/>
            <a:ext cx="1940465" cy="1940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/>
          <p:cNvGrpSpPr/>
          <p:nvPr/>
        </p:nvGrpSpPr>
        <p:grpSpPr>
          <a:xfrm>
            <a:off x="169984" y="4052711"/>
            <a:ext cx="5714617" cy="511756"/>
            <a:chOff x="3984979" y="1071577"/>
            <a:chExt cx="5126625" cy="838846"/>
          </a:xfrm>
        </p:grpSpPr>
        <p:sp>
          <p:nvSpPr>
            <p:cNvPr id="10" name="Rectangular Callout 9"/>
            <p:cNvSpPr/>
            <p:nvPr/>
          </p:nvSpPr>
          <p:spPr>
            <a:xfrm>
              <a:off x="3984979" y="1071577"/>
              <a:ext cx="5042062" cy="838846"/>
            </a:xfrm>
            <a:prstGeom prst="wedgeRectCallout">
              <a:avLst>
                <a:gd name="adj1" fmla="val 46823"/>
                <a:gd name="adj2" fmla="val -135762"/>
              </a:avLst>
            </a:prstGeom>
            <a:solidFill>
              <a:srgbClr val="FFFFFF"/>
            </a:solidFill>
            <a:ln w="25400" cap="flat">
              <a:solidFill>
                <a:srgbClr val="4F81BD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ja-JP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102680" y="1121670"/>
              <a:ext cx="5008924" cy="4616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ja-JP" sz="24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源真ゴシックP Regular" panose="020B0302020203020207" pitchFamily="50" charset="-128"/>
                  <a:ea typeface="源真ゴシックP Regular" panose="020B0302020203020207" pitchFamily="50" charset="-128"/>
                  <a:cs typeface="源真ゴシックP Regular" panose="020B0302020203020207" pitchFamily="50" charset="-128"/>
                  <a:sym typeface="Century Gothic"/>
                </a:rPr>
                <a:t>YAML</a:t>
              </a:r>
              <a:r>
                <a:rPr kumimoji="0" lang="ja-JP" altLang="en-US" sz="24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源真ゴシックP Regular" panose="020B0302020203020207" pitchFamily="50" charset="-128"/>
                  <a:ea typeface="源真ゴシックP Regular" panose="020B0302020203020207" pitchFamily="50" charset="-128"/>
                  <a:cs typeface="源真ゴシックP Regular" panose="020B0302020203020207" pitchFamily="50" charset="-128"/>
                  <a:sym typeface="Century Gothic"/>
                </a:rPr>
                <a:t>を直接いじりたいのはすごくわかる</a:t>
              </a:r>
              <a:endParaRPr kumimoji="0" lang="en-US" altLang="ja-JP" sz="2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  <a:sym typeface="Century Gothic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640644" y="2453624"/>
            <a:ext cx="1411603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ja-JP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  <a:sym typeface="Century Gothic"/>
              </a:rPr>
              <a:t>UnityEngine</a:t>
            </a:r>
            <a:endParaRPr kumimoji="0" lang="en-US" altLang="ja-JP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源真ゴシック Regular" panose="020B0302020203020207" pitchFamily="50" charset="-128"/>
              <a:ea typeface="源真ゴシック Regular" panose="020B0302020203020207" pitchFamily="50" charset="-128"/>
              <a:cs typeface="源真ゴシック Regular" panose="020B0302020203020207" pitchFamily="50" charset="-128"/>
              <a:sym typeface="Century Gothic"/>
            </a:endParaRPr>
          </a:p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ja-JP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  <a:sym typeface="Century Gothic"/>
              </a:rPr>
              <a:t>Object</a:t>
            </a:r>
            <a:endParaRPr kumimoji="0" lang="ja-JP" altLang="en-US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源真ゴシック Regular" panose="020B0302020203020207" pitchFamily="50" charset="-128"/>
              <a:ea typeface="源真ゴシック Regular" panose="020B0302020203020207" pitchFamily="50" charset="-128"/>
              <a:cs typeface="源真ゴシック Regular" panose="020B0302020203020207" pitchFamily="50" charset="-128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87563729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C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/>
          <p:cNvSpPr/>
          <p:nvPr/>
        </p:nvSpPr>
        <p:spPr>
          <a:xfrm>
            <a:off x="5837111" y="470547"/>
            <a:ext cx="4538628" cy="4578675"/>
          </a:xfrm>
          <a:prstGeom prst="ellipse">
            <a:avLst/>
          </a:prstGeom>
          <a:solidFill>
            <a:srgbClr val="FFFFFF"/>
          </a:solidFill>
          <a:ln w="25400" cap="flat">
            <a:solidFill>
              <a:srgbClr val="4F81BD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" name="Right Arrow 4"/>
          <p:cNvSpPr/>
          <p:nvPr/>
        </p:nvSpPr>
        <p:spPr>
          <a:xfrm>
            <a:off x="2918530" y="2615858"/>
            <a:ext cx="2362755" cy="260304"/>
          </a:xfrm>
          <a:prstGeom prst="rightArrow">
            <a:avLst/>
          </a:prstGeom>
          <a:solidFill>
            <a:srgbClr val="4F81BD"/>
          </a:solidFill>
          <a:ln w="25400" cap="flat">
            <a:solidFill>
              <a:srgbClr val="4F81BD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1" name="Shape 51"/>
          <p:cNvSpPr>
            <a:spLocks noGrp="1"/>
          </p:cNvSpPr>
          <p:nvPr>
            <p:ph type="title"/>
          </p:nvPr>
        </p:nvSpPr>
        <p:spPr>
          <a:xfrm>
            <a:off x="347957" y="192970"/>
            <a:ext cx="8229600" cy="429303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altLang="ja-JP" sz="2400" dirty="0">
                <a:solidFill>
                  <a:srgbClr val="FFFFFF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Sprite </a:t>
            </a:r>
            <a:r>
              <a:rPr lang="ja-JP" altLang="en-US" sz="2400" dirty="0">
                <a:solidFill>
                  <a:srgbClr val="FFFFFF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アニメーションをスクリプトで作成する</a:t>
            </a:r>
            <a:endParaRPr sz="2400" dirty="0">
              <a:solidFill>
                <a:srgbClr val="FFFFFF"/>
              </a:solidFill>
              <a:latin typeface="源真ゴシック Regular" panose="020B0302020203020207" pitchFamily="50" charset="-128"/>
              <a:ea typeface="源真ゴシック Regular" panose="020B0302020203020207" pitchFamily="50" charset="-128"/>
              <a:cs typeface="源真ゴシック Regular" panose="020B0302020203020207" pitchFamily="50" charset="-128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7957" y="628214"/>
            <a:ext cx="8626710" cy="4235595"/>
          </a:xfrm>
        </p:spPr>
        <p:txBody>
          <a:bodyPr/>
          <a:lstStyle/>
          <a:p>
            <a:endParaRPr lang="en-US" altLang="ja-JP" sz="2000" dirty="0">
              <a:solidFill>
                <a:schemeClr val="bg1"/>
              </a:solidFill>
              <a:latin typeface="源真ゴシック Regular" panose="020B0302020203020207" pitchFamily="50" charset="-128"/>
              <a:ea typeface="源真ゴシック Regular" panose="020B0302020203020207" pitchFamily="50" charset="-128"/>
              <a:cs typeface="源真ゴシック Regular" panose="020B0302020203020207" pitchFamily="50" charset="-128"/>
            </a:endParaRPr>
          </a:p>
          <a:p>
            <a:r>
              <a:rPr lang="en-US" altLang="ja-JP" sz="2000" dirty="0" err="1" smtClean="0">
                <a:solidFill>
                  <a:schemeClr val="bg1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UnityEngine.Object</a:t>
            </a:r>
            <a:r>
              <a:rPr lang="en-US" altLang="ja-JP" sz="2000" dirty="0" smtClean="0">
                <a:solidFill>
                  <a:schemeClr val="bg1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 </a:t>
            </a:r>
            <a:r>
              <a:rPr lang="ja-JP" altLang="en-US" sz="2000" dirty="0" smtClean="0">
                <a:solidFill>
                  <a:schemeClr val="bg1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と </a:t>
            </a:r>
            <a:r>
              <a:rPr lang="en-US" altLang="ja-JP" sz="2000" dirty="0" err="1" smtClean="0">
                <a:solidFill>
                  <a:schemeClr val="bg1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SerializedObject</a:t>
            </a:r>
            <a:r>
              <a:rPr lang="en-US" altLang="ja-JP" sz="2000" dirty="0" smtClean="0">
                <a:solidFill>
                  <a:schemeClr val="bg1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 </a:t>
            </a:r>
            <a:r>
              <a:rPr lang="ja-JP" altLang="en-US" sz="2000" dirty="0" smtClean="0">
                <a:solidFill>
                  <a:schemeClr val="bg1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と </a:t>
            </a:r>
            <a:r>
              <a:rPr lang="en-US" altLang="ja-JP" sz="2000" dirty="0" smtClean="0">
                <a:solidFill>
                  <a:schemeClr val="bg1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YAML</a:t>
            </a:r>
          </a:p>
        </p:txBody>
      </p:sp>
      <p:pic>
        <p:nvPicPr>
          <p:cNvPr id="6" name="Picture 5" descr="unity-logo-cut-bottom-red-rgb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8496" y="0"/>
            <a:ext cx="1954144" cy="2436224"/>
          </a:xfrm>
          <a:prstGeom prst="rect">
            <a:avLst/>
          </a:prstGeom>
        </p:spPr>
      </p:pic>
      <p:sp>
        <p:nvSpPr>
          <p:cNvPr id="2" name="Oval 1"/>
          <p:cNvSpPr/>
          <p:nvPr/>
        </p:nvSpPr>
        <p:spPr>
          <a:xfrm>
            <a:off x="365938" y="2191538"/>
            <a:ext cx="1903309" cy="1066978"/>
          </a:xfrm>
          <a:prstGeom prst="ellipse">
            <a:avLst/>
          </a:prstGeom>
          <a:solidFill>
            <a:srgbClr val="FFFFFF"/>
          </a:solidFill>
          <a:ln w="25400" cap="flat">
            <a:solidFill>
              <a:srgbClr val="4F81BD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074" name="Picture 2" descr="http://fileinfo.com/images/icons/files/128/yml-118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0569" y="1789652"/>
            <a:ext cx="1940465" cy="1940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/>
          <p:cNvGrpSpPr/>
          <p:nvPr/>
        </p:nvGrpSpPr>
        <p:grpSpPr>
          <a:xfrm>
            <a:off x="169984" y="4052711"/>
            <a:ext cx="5714617" cy="511756"/>
            <a:chOff x="3984979" y="1071577"/>
            <a:chExt cx="5126625" cy="838846"/>
          </a:xfrm>
        </p:grpSpPr>
        <p:sp>
          <p:nvSpPr>
            <p:cNvPr id="10" name="Rectangular Callout 9"/>
            <p:cNvSpPr/>
            <p:nvPr/>
          </p:nvSpPr>
          <p:spPr>
            <a:xfrm>
              <a:off x="3984979" y="1071577"/>
              <a:ext cx="5042062" cy="838846"/>
            </a:xfrm>
            <a:prstGeom prst="wedgeRectCallout">
              <a:avLst>
                <a:gd name="adj1" fmla="val 46823"/>
                <a:gd name="adj2" fmla="val -135762"/>
              </a:avLst>
            </a:prstGeom>
            <a:solidFill>
              <a:srgbClr val="FFFFFF"/>
            </a:solidFill>
            <a:ln w="25400" cap="flat">
              <a:solidFill>
                <a:srgbClr val="4F81BD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ja-JP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102680" y="1121670"/>
              <a:ext cx="5008924" cy="4616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ja-JP" sz="24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源真ゴシックP Regular" panose="020B0302020203020207" pitchFamily="50" charset="-128"/>
                  <a:ea typeface="源真ゴシックP Regular" panose="020B0302020203020207" pitchFamily="50" charset="-128"/>
                  <a:cs typeface="源真ゴシックP Regular" panose="020B0302020203020207" pitchFamily="50" charset="-128"/>
                  <a:sym typeface="Century Gothic"/>
                </a:rPr>
                <a:t>YAML</a:t>
              </a:r>
              <a:r>
                <a:rPr kumimoji="0" lang="ja-JP" altLang="en-US" sz="24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源真ゴシックP Regular" panose="020B0302020203020207" pitchFamily="50" charset="-128"/>
                  <a:ea typeface="源真ゴシックP Regular" panose="020B0302020203020207" pitchFamily="50" charset="-128"/>
                  <a:cs typeface="源真ゴシックP Regular" panose="020B0302020203020207" pitchFamily="50" charset="-128"/>
                  <a:sym typeface="Century Gothic"/>
                </a:rPr>
                <a:t>を直接いじりたいのはすごくわかる</a:t>
              </a:r>
              <a:endParaRPr kumimoji="0" lang="en-US" altLang="ja-JP" sz="2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  <a:sym typeface="Century Gothic"/>
              </a:endParaRPr>
            </a:p>
          </p:txBody>
        </p:sp>
      </p:grpSp>
      <p:pic>
        <p:nvPicPr>
          <p:cNvPr id="1026" name="Picture 2" descr="http://carefullycrafted.net/images/ruby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3618" y="3066478"/>
            <a:ext cx="665471" cy="763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cdn2.iconfinder.com/data/icons/nodejs-1/512/nodejs-51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4395" y="1758272"/>
            <a:ext cx="1390704" cy="1390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www.andrejodesk.com/images/php_icon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8828" y="1191161"/>
            <a:ext cx="919406" cy="919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://www.iconattitude.com/icons/open_icon_library/apps/png/256/development-perl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7660" y="1152824"/>
            <a:ext cx="546281" cy="54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6900800" y="4052711"/>
            <a:ext cx="2187456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ja-JP" altLang="en-US" sz="2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  <a:sym typeface="Century Gothic"/>
              </a:rPr>
              <a:t>俺達のテリトリー</a:t>
            </a:r>
            <a:endParaRPr kumimoji="0" lang="en-US" altLang="ja-JP" sz="24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源真ゴシックP Regular" panose="020B0302020203020207" pitchFamily="50" charset="-128"/>
              <a:ea typeface="源真ゴシックP Regular" panose="020B0302020203020207" pitchFamily="50" charset="-128"/>
              <a:cs typeface="源真ゴシックP Regular" panose="020B0302020203020207" pitchFamily="50" charset="-128"/>
              <a:sym typeface="Century Gothic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40644" y="2453624"/>
            <a:ext cx="1411603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ja-JP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  <a:sym typeface="Century Gothic"/>
              </a:rPr>
              <a:t>UnityEngine</a:t>
            </a:r>
            <a:endParaRPr kumimoji="0" lang="en-US" altLang="ja-JP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源真ゴシック Regular" panose="020B0302020203020207" pitchFamily="50" charset="-128"/>
              <a:ea typeface="源真ゴシック Regular" panose="020B0302020203020207" pitchFamily="50" charset="-128"/>
              <a:cs typeface="源真ゴシック Regular" panose="020B0302020203020207" pitchFamily="50" charset="-128"/>
              <a:sym typeface="Century Gothic"/>
            </a:endParaRPr>
          </a:p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ja-JP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  <a:sym typeface="Century Gothic"/>
              </a:rPr>
              <a:t>Object</a:t>
            </a:r>
            <a:endParaRPr kumimoji="0" lang="ja-JP" altLang="en-US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源真ゴシック Regular" panose="020B0302020203020207" pitchFamily="50" charset="-128"/>
              <a:ea typeface="源真ゴシック Regular" panose="020B0302020203020207" pitchFamily="50" charset="-128"/>
              <a:cs typeface="源真ゴシック Regular" panose="020B0302020203020207" pitchFamily="50" charset="-128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48015240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C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/>
          </p:cNvSpPr>
          <p:nvPr>
            <p:ph type="title"/>
          </p:nvPr>
        </p:nvSpPr>
        <p:spPr>
          <a:xfrm>
            <a:off x="347957" y="192970"/>
            <a:ext cx="8229600" cy="429303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ja-JP" altLang="en-US" sz="2400" dirty="0" smtClean="0">
                <a:solidFill>
                  <a:srgbClr val="FFFFFF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エディター拡張バリバリやってますか？</a:t>
            </a:r>
            <a:endParaRPr sz="2400" dirty="0">
              <a:solidFill>
                <a:srgbClr val="FFFFFF"/>
              </a:solidFill>
              <a:latin typeface="源真ゴシック Regular" panose="020B0302020203020207" pitchFamily="50" charset="-128"/>
              <a:ea typeface="源真ゴシック Regular" panose="020B0302020203020207" pitchFamily="50" charset="-128"/>
              <a:cs typeface="源真ゴシック Regular" panose="020B0302020203020207" pitchFamily="50" charset="-128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7957" y="628214"/>
            <a:ext cx="8626710" cy="4235595"/>
          </a:xfrm>
        </p:spPr>
        <p:txBody>
          <a:bodyPr/>
          <a:lstStyle/>
          <a:p>
            <a:endParaRPr lang="en-US" altLang="ja-JP" sz="2000" dirty="0" smtClean="0">
              <a:solidFill>
                <a:schemeClr val="bg1"/>
              </a:solidFill>
              <a:latin typeface="源真ゴシック Regular" panose="020B0302020203020207" pitchFamily="50" charset="-128"/>
              <a:ea typeface="源真ゴシック Regular" panose="020B0302020203020207" pitchFamily="50" charset="-128"/>
              <a:cs typeface="源真ゴシック Regular" panose="020B0302020203020207" pitchFamily="50" charset="-128"/>
            </a:endParaRPr>
          </a:p>
          <a:p>
            <a:r>
              <a:rPr lang="ja-JP" altLang="en-US" sz="2000" dirty="0" smtClean="0">
                <a:solidFill>
                  <a:schemeClr val="bg1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私はバリバリやってます</a:t>
            </a:r>
            <a:endParaRPr lang="en-US" altLang="ja-JP" sz="2000" dirty="0" smtClean="0">
              <a:solidFill>
                <a:schemeClr val="bg1"/>
              </a:solidFill>
              <a:latin typeface="源真ゴシック Regular" panose="020B0302020203020207" pitchFamily="50" charset="-128"/>
              <a:ea typeface="源真ゴシック Regular" panose="020B0302020203020207" pitchFamily="50" charset="-128"/>
              <a:cs typeface="源真ゴシック Regular" panose="020B0302020203020207" pitchFamily="50" charset="-128"/>
            </a:endParaRPr>
          </a:p>
        </p:txBody>
      </p:sp>
      <p:pic>
        <p:nvPicPr>
          <p:cNvPr id="6" name="Picture 5" descr="unity-logo-cut-bottom-red-rgb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8496" y="0"/>
            <a:ext cx="1954144" cy="2436224"/>
          </a:xfrm>
          <a:prstGeom prst="rect">
            <a:avLst/>
          </a:prstGeom>
        </p:spPr>
      </p:pic>
      <p:pic>
        <p:nvPicPr>
          <p:cNvPr id="1028" name="Picture 4" descr="front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5648" y="1657851"/>
            <a:ext cx="2131996" cy="3015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over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425" y="1657851"/>
            <a:ext cx="2135447" cy="3015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188046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C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/>
          </p:cNvSpPr>
          <p:nvPr>
            <p:ph type="title"/>
          </p:nvPr>
        </p:nvSpPr>
        <p:spPr>
          <a:xfrm>
            <a:off x="347957" y="192970"/>
            <a:ext cx="8229600" cy="429303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altLang="ja-JP" sz="2400" dirty="0" smtClean="0">
                <a:solidFill>
                  <a:srgbClr val="FFFFFF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Sprite </a:t>
            </a:r>
            <a:r>
              <a:rPr lang="ja-JP" altLang="en-US" sz="2400" dirty="0" smtClean="0">
                <a:solidFill>
                  <a:srgbClr val="FFFFFF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アニメーションをスクリプトで作成する</a:t>
            </a:r>
            <a:endParaRPr sz="2400" dirty="0">
              <a:solidFill>
                <a:srgbClr val="FFFFFF"/>
              </a:solidFill>
              <a:latin typeface="源真ゴシック Regular" panose="020B0302020203020207" pitchFamily="50" charset="-128"/>
              <a:ea typeface="源真ゴシック Regular" panose="020B0302020203020207" pitchFamily="50" charset="-128"/>
              <a:cs typeface="源真ゴシック Regular" panose="020B0302020203020207" pitchFamily="50" charset="-128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7957" y="628214"/>
            <a:ext cx="8626710" cy="4235595"/>
          </a:xfrm>
        </p:spPr>
        <p:txBody>
          <a:bodyPr/>
          <a:lstStyle/>
          <a:p>
            <a:endParaRPr lang="en-US" altLang="ja-JP" sz="2000" dirty="0" smtClean="0">
              <a:solidFill>
                <a:schemeClr val="bg1"/>
              </a:solidFill>
              <a:latin typeface="源真ゴシック Regular" panose="020B0302020203020207" pitchFamily="50" charset="-128"/>
              <a:ea typeface="源真ゴシック Regular" panose="020B0302020203020207" pitchFamily="50" charset="-128"/>
              <a:cs typeface="源真ゴシック Regular" panose="020B0302020203020207" pitchFamily="50" charset="-128"/>
            </a:endParaRPr>
          </a:p>
          <a:p>
            <a:r>
              <a:rPr lang="ja-JP" altLang="en-US" sz="2000" dirty="0" smtClean="0">
                <a:solidFill>
                  <a:schemeClr val="bg1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作り方は </a:t>
            </a:r>
            <a:r>
              <a:rPr lang="en-US" altLang="ja-JP" sz="2000" dirty="0" smtClean="0">
                <a:solidFill>
                  <a:schemeClr val="bg1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Unity 4 </a:t>
            </a:r>
            <a:r>
              <a:rPr lang="ja-JP" altLang="en-US" sz="2000" dirty="0" smtClean="0">
                <a:solidFill>
                  <a:schemeClr val="bg1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と </a:t>
            </a:r>
            <a:r>
              <a:rPr lang="en-US" altLang="ja-JP" sz="2000" dirty="0" smtClean="0">
                <a:solidFill>
                  <a:schemeClr val="bg1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5 </a:t>
            </a:r>
            <a:r>
              <a:rPr lang="ja-JP" altLang="en-US" sz="2000" dirty="0" smtClean="0">
                <a:solidFill>
                  <a:schemeClr val="bg1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で変わりません</a:t>
            </a:r>
            <a:endParaRPr lang="en-US" altLang="ja-JP" sz="2000" dirty="0" smtClean="0">
              <a:solidFill>
                <a:schemeClr val="bg1"/>
              </a:solidFill>
              <a:latin typeface="源真ゴシック Regular" panose="020B0302020203020207" pitchFamily="50" charset="-128"/>
              <a:ea typeface="源真ゴシック Regular" panose="020B0302020203020207" pitchFamily="50" charset="-128"/>
              <a:cs typeface="源真ゴシック Regular" panose="020B0302020203020207" pitchFamily="50" charset="-128"/>
            </a:endParaRPr>
          </a:p>
          <a:p>
            <a:r>
              <a:rPr lang="en-US" altLang="ja-JP" sz="2000" dirty="0">
                <a:solidFill>
                  <a:schemeClr val="bg1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	</a:t>
            </a:r>
            <a:endParaRPr lang="en-US" altLang="ja-JP" sz="2000" dirty="0" smtClean="0">
              <a:solidFill>
                <a:schemeClr val="bg1"/>
              </a:solidFill>
              <a:latin typeface="源真ゴシック Regular" panose="020B0302020203020207" pitchFamily="50" charset="-128"/>
              <a:ea typeface="源真ゴシック Regular" panose="020B0302020203020207" pitchFamily="50" charset="-128"/>
              <a:cs typeface="源真ゴシック Regular" panose="020B0302020203020207" pitchFamily="50" charset="-128"/>
            </a:endParaRPr>
          </a:p>
          <a:p>
            <a:r>
              <a:rPr lang="en-US" altLang="ja-JP" sz="2000" dirty="0">
                <a:solidFill>
                  <a:schemeClr val="bg1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	</a:t>
            </a:r>
            <a:r>
              <a:rPr lang="ja-JP" altLang="en-US" sz="2000" dirty="0" smtClean="0">
                <a:solidFill>
                  <a:schemeClr val="bg1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覚えておくべきなのはこの</a:t>
            </a:r>
            <a:r>
              <a:rPr lang="ja-JP" altLang="en-US" sz="2000" dirty="0">
                <a:solidFill>
                  <a:schemeClr val="bg1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３</a:t>
            </a:r>
            <a:r>
              <a:rPr lang="ja-JP" altLang="en-US" sz="2000" dirty="0" smtClean="0">
                <a:solidFill>
                  <a:schemeClr val="bg1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つ</a:t>
            </a:r>
            <a:endParaRPr lang="en-US" altLang="ja-JP" sz="2000" dirty="0" smtClean="0">
              <a:solidFill>
                <a:schemeClr val="bg1"/>
              </a:solidFill>
              <a:latin typeface="源真ゴシック Regular" panose="020B0302020203020207" pitchFamily="50" charset="-128"/>
              <a:ea typeface="源真ゴシック Regular" panose="020B0302020203020207" pitchFamily="50" charset="-128"/>
              <a:cs typeface="源真ゴシック Regular" panose="020B0302020203020207" pitchFamily="50" charset="-128"/>
            </a:endParaRPr>
          </a:p>
          <a:p>
            <a:r>
              <a:rPr lang="en-US" altLang="ja-JP" sz="2000" dirty="0">
                <a:solidFill>
                  <a:schemeClr val="bg1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	</a:t>
            </a:r>
            <a:endParaRPr lang="en-US" altLang="ja-JP" sz="2000" dirty="0" smtClean="0">
              <a:solidFill>
                <a:schemeClr val="bg1"/>
              </a:solidFill>
              <a:latin typeface="源真ゴシック Regular" panose="020B0302020203020207" pitchFamily="50" charset="-128"/>
              <a:ea typeface="源真ゴシック Regular" panose="020B0302020203020207" pitchFamily="50" charset="-128"/>
              <a:cs typeface="源真ゴシック Regular" panose="020B0302020203020207" pitchFamily="50" charset="-128"/>
            </a:endParaRPr>
          </a:p>
          <a:p>
            <a:r>
              <a:rPr lang="en-US" altLang="ja-JP" sz="2000" dirty="0">
                <a:solidFill>
                  <a:schemeClr val="bg1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	</a:t>
            </a:r>
            <a:r>
              <a:rPr lang="en-US" altLang="ja-JP" sz="2000" dirty="0" smtClean="0">
                <a:solidFill>
                  <a:schemeClr val="bg1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	</a:t>
            </a:r>
            <a:r>
              <a:rPr lang="en-US" altLang="ja-JP" sz="2000" dirty="0" err="1" smtClean="0">
                <a:solidFill>
                  <a:schemeClr val="bg1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ObjectReferenceKeyframe</a:t>
            </a:r>
            <a:endParaRPr lang="en-US" altLang="ja-JP" sz="2000" dirty="0" smtClean="0">
              <a:solidFill>
                <a:schemeClr val="bg1"/>
              </a:solidFill>
              <a:latin typeface="源真ゴシック Regular" panose="020B0302020203020207" pitchFamily="50" charset="-128"/>
              <a:ea typeface="源真ゴシック Regular" panose="020B0302020203020207" pitchFamily="50" charset="-128"/>
              <a:cs typeface="源真ゴシック Regular" panose="020B0302020203020207" pitchFamily="50" charset="-128"/>
            </a:endParaRPr>
          </a:p>
          <a:p>
            <a:endParaRPr lang="en-US" altLang="ja-JP" sz="2000" dirty="0" smtClean="0">
              <a:solidFill>
                <a:schemeClr val="bg1"/>
              </a:solidFill>
              <a:latin typeface="源真ゴシック Regular" panose="020B0302020203020207" pitchFamily="50" charset="-128"/>
              <a:ea typeface="源真ゴシック Regular" panose="020B0302020203020207" pitchFamily="50" charset="-128"/>
              <a:cs typeface="源真ゴシック Regular" panose="020B0302020203020207" pitchFamily="50" charset="-128"/>
            </a:endParaRPr>
          </a:p>
          <a:p>
            <a:r>
              <a:rPr lang="en-US" altLang="ja-JP" sz="2000" dirty="0" smtClean="0">
                <a:solidFill>
                  <a:schemeClr val="bg1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		</a:t>
            </a:r>
            <a:r>
              <a:rPr lang="en-US" altLang="ja-JP" sz="2000" dirty="0" err="1" smtClean="0">
                <a:solidFill>
                  <a:schemeClr val="bg1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EditorCurveBinding</a:t>
            </a:r>
            <a:endParaRPr lang="en-US" altLang="ja-JP" sz="2000" dirty="0" smtClean="0">
              <a:solidFill>
                <a:schemeClr val="bg1"/>
              </a:solidFill>
              <a:latin typeface="源真ゴシック Regular" panose="020B0302020203020207" pitchFamily="50" charset="-128"/>
              <a:ea typeface="源真ゴシック Regular" panose="020B0302020203020207" pitchFamily="50" charset="-128"/>
              <a:cs typeface="源真ゴシック Regular" panose="020B0302020203020207" pitchFamily="50" charset="-128"/>
            </a:endParaRPr>
          </a:p>
          <a:p>
            <a:endParaRPr lang="en-US" altLang="ja-JP" sz="2000" dirty="0">
              <a:solidFill>
                <a:schemeClr val="bg1"/>
              </a:solidFill>
              <a:latin typeface="源真ゴシック Regular" panose="020B0302020203020207" pitchFamily="50" charset="-128"/>
              <a:ea typeface="源真ゴシック Regular" panose="020B0302020203020207" pitchFamily="50" charset="-128"/>
              <a:cs typeface="源真ゴシック Regular" panose="020B0302020203020207" pitchFamily="50" charset="-128"/>
            </a:endParaRPr>
          </a:p>
          <a:p>
            <a:r>
              <a:rPr lang="en-US" altLang="ja-JP" sz="2000" dirty="0" smtClean="0">
                <a:solidFill>
                  <a:schemeClr val="bg1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		</a:t>
            </a:r>
            <a:r>
              <a:rPr lang="en-US" altLang="ja-JP" sz="2000" dirty="0" err="1" smtClean="0">
                <a:solidFill>
                  <a:schemeClr val="bg1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AnimationUtility.SetObjectReferenceCurve</a:t>
            </a:r>
            <a:endParaRPr lang="en-US" altLang="ja-JP" sz="2000" dirty="0">
              <a:solidFill>
                <a:schemeClr val="bg1"/>
              </a:solidFill>
              <a:latin typeface="源真ゴシック Regular" panose="020B0302020203020207" pitchFamily="50" charset="-128"/>
              <a:ea typeface="源真ゴシック Regular" panose="020B0302020203020207" pitchFamily="50" charset="-128"/>
              <a:cs typeface="源真ゴシック Regular" panose="020B0302020203020207" pitchFamily="50" charset="-128"/>
            </a:endParaRPr>
          </a:p>
          <a:p>
            <a:endParaRPr lang="en-US" altLang="ja-JP" sz="2000" dirty="0" smtClean="0">
              <a:solidFill>
                <a:schemeClr val="bg1"/>
              </a:solidFill>
              <a:latin typeface="源真ゴシック Regular" panose="020B0302020203020207" pitchFamily="50" charset="-128"/>
              <a:ea typeface="源真ゴシック Regular" panose="020B0302020203020207" pitchFamily="50" charset="-128"/>
              <a:cs typeface="源真ゴシック Regular" panose="020B0302020203020207" pitchFamily="50" charset="-128"/>
            </a:endParaRPr>
          </a:p>
        </p:txBody>
      </p:sp>
      <p:pic>
        <p:nvPicPr>
          <p:cNvPr id="6" name="Picture 5" descr="unity-logo-cut-bottom-red-rgb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8496" y="0"/>
            <a:ext cx="1954144" cy="2436224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5375245" y="974511"/>
            <a:ext cx="3368624" cy="861554"/>
            <a:chOff x="3984980" y="1071578"/>
            <a:chExt cx="3022017" cy="1412218"/>
          </a:xfrm>
        </p:grpSpPr>
        <p:sp>
          <p:nvSpPr>
            <p:cNvPr id="7" name="Rectangular Callout 6"/>
            <p:cNvSpPr/>
            <p:nvPr/>
          </p:nvSpPr>
          <p:spPr>
            <a:xfrm>
              <a:off x="3984980" y="1071578"/>
              <a:ext cx="3022017" cy="1412218"/>
            </a:xfrm>
            <a:prstGeom prst="wedgeRectCallout">
              <a:avLst>
                <a:gd name="adj1" fmla="val 27228"/>
                <a:gd name="adj2" fmla="val 9007"/>
              </a:avLst>
            </a:prstGeom>
            <a:solidFill>
              <a:srgbClr val="FFFFFF"/>
            </a:solidFill>
            <a:ln w="25400" cap="flat">
              <a:solidFill>
                <a:srgbClr val="4F81BD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ja-JP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102680" y="1121669"/>
              <a:ext cx="2904316" cy="136212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ja-JP" altLang="en-US" sz="24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源真ゴシックP Regular" panose="020B0302020203020207" pitchFamily="50" charset="-128"/>
                  <a:ea typeface="源真ゴシックP Regular" panose="020B0302020203020207" pitchFamily="50" charset="-128"/>
                  <a:cs typeface="源真ゴシックP Regular" panose="020B0302020203020207" pitchFamily="50" charset="-128"/>
                  <a:sym typeface="Century Gothic"/>
                </a:rPr>
                <a:t>話を戻します！</a:t>
              </a:r>
              <a:endParaRPr kumimoji="0" lang="en-US" altLang="ja-JP" sz="2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  <a:sym typeface="Century Gothic"/>
              </a:endParaRPr>
            </a:p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ja-JP" altLang="en-US" sz="24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源真ゴシックP Regular" panose="020B0302020203020207" pitchFamily="50" charset="-128"/>
                  <a:ea typeface="源真ゴシックP Regular" panose="020B0302020203020207" pitchFamily="50" charset="-128"/>
                  <a:cs typeface="源真ゴシックP Regular" panose="020B0302020203020207" pitchFamily="50" charset="-128"/>
                  <a:sym typeface="Century Gothic"/>
                </a:rPr>
                <a:t>こんな話をしてましたよ！</a:t>
              </a:r>
              <a:endParaRPr kumimoji="0" lang="en-US" altLang="ja-JP" sz="2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  <a:sym typeface="Century Gothic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0384295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C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/>
          </p:cNvSpPr>
          <p:nvPr>
            <p:ph type="title"/>
          </p:nvPr>
        </p:nvSpPr>
        <p:spPr>
          <a:xfrm>
            <a:off x="347957" y="192970"/>
            <a:ext cx="8229600" cy="429303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altLang="ja-JP" sz="2400" dirty="0">
                <a:solidFill>
                  <a:srgbClr val="FFFFFF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Sprite </a:t>
            </a:r>
            <a:r>
              <a:rPr lang="ja-JP" altLang="en-US" sz="2400" dirty="0">
                <a:solidFill>
                  <a:srgbClr val="FFFFFF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アニメーションをスクリプトで作成する</a:t>
            </a:r>
            <a:endParaRPr sz="2400" dirty="0">
              <a:solidFill>
                <a:srgbClr val="FFFFFF"/>
              </a:solidFill>
              <a:latin typeface="源真ゴシック Regular" panose="020B0302020203020207" pitchFamily="50" charset="-128"/>
              <a:ea typeface="源真ゴシック Regular" panose="020B0302020203020207" pitchFamily="50" charset="-128"/>
              <a:cs typeface="源真ゴシック Regular" panose="020B0302020203020207" pitchFamily="50" charset="-128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7957" y="628214"/>
            <a:ext cx="8626710" cy="4235595"/>
          </a:xfrm>
        </p:spPr>
        <p:txBody>
          <a:bodyPr/>
          <a:lstStyle/>
          <a:p>
            <a:endParaRPr lang="en-US" altLang="ja-JP" sz="2000" dirty="0" smtClean="0">
              <a:solidFill>
                <a:schemeClr val="bg1"/>
              </a:solidFill>
              <a:latin typeface="源真ゴシック Regular" panose="020B0302020203020207" pitchFamily="50" charset="-128"/>
              <a:ea typeface="源真ゴシック Regular" panose="020B0302020203020207" pitchFamily="50" charset="-128"/>
              <a:cs typeface="源真ゴシック Regular" panose="020B0302020203020207" pitchFamily="50" charset="-128"/>
            </a:endParaRPr>
          </a:p>
          <a:p>
            <a:r>
              <a:rPr lang="en-US" altLang="ja-JP" sz="2000" dirty="0" err="1" smtClean="0">
                <a:solidFill>
                  <a:schemeClr val="bg1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AnimationUtility.SetObjectReferenceCurve</a:t>
            </a:r>
            <a:endParaRPr lang="en-US" altLang="ja-JP" sz="2000" dirty="0">
              <a:solidFill>
                <a:schemeClr val="bg1"/>
              </a:solidFill>
              <a:latin typeface="源真ゴシック Regular" panose="020B0302020203020207" pitchFamily="50" charset="-128"/>
              <a:ea typeface="源真ゴシック Regular" panose="020B0302020203020207" pitchFamily="50" charset="-128"/>
              <a:cs typeface="源真ゴシック Regular" panose="020B0302020203020207" pitchFamily="50" charset="-128"/>
            </a:endParaRPr>
          </a:p>
          <a:p>
            <a:endParaRPr lang="en-US" altLang="ja-JP" sz="2000" dirty="0" smtClean="0">
              <a:solidFill>
                <a:schemeClr val="bg1"/>
              </a:solidFill>
              <a:latin typeface="源真ゴシック Regular" panose="020B0302020203020207" pitchFamily="50" charset="-128"/>
              <a:ea typeface="源真ゴシック Regular" panose="020B0302020203020207" pitchFamily="50" charset="-128"/>
              <a:cs typeface="源真ゴシック Regular" panose="020B0302020203020207" pitchFamily="50" charset="-128"/>
            </a:endParaRPr>
          </a:p>
        </p:txBody>
      </p:sp>
      <p:pic>
        <p:nvPicPr>
          <p:cNvPr id="6" name="Picture 5" descr="unity-logo-cut-bottom-red-rgb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8496" y="0"/>
            <a:ext cx="1954144" cy="2436224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19665" y="2436224"/>
            <a:ext cx="863819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4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</a:t>
            </a:r>
            <a:r>
              <a:rPr lang="en-US" altLang="ja-JP" sz="1400" dirty="0" err="1">
                <a:solidFill>
                  <a:srgbClr val="FD971F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AnimationUtility</a:t>
            </a:r>
            <a:r>
              <a:rPr lang="en-US" altLang="ja-JP" sz="1400" dirty="0" err="1">
                <a:solidFill>
                  <a:srgbClr val="F9267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.</a:t>
            </a:r>
            <a:r>
              <a:rPr lang="en-US" altLang="ja-JP" sz="1400" dirty="0" err="1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SetObjectReferenceCurve</a:t>
            </a:r>
            <a:r>
              <a:rPr lang="en-US" altLang="ja-JP" sz="1400" dirty="0" smtClean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altLang="ja-JP" sz="14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	</a:t>
            </a:r>
            <a:r>
              <a:rPr lang="en-US" altLang="ja-JP" sz="1400" dirty="0" err="1" smtClean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animationClip</a:t>
            </a:r>
            <a:r>
              <a:rPr lang="en-US" altLang="ja-JP" sz="14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, </a:t>
            </a:r>
            <a:endParaRPr lang="en-US" altLang="ja-JP" sz="1400" dirty="0" smtClean="0">
              <a:solidFill>
                <a:srgbClr val="F8F8F2"/>
              </a:solidFill>
              <a:highlight>
                <a:srgbClr val="222C37"/>
              </a:highlight>
              <a:latin typeface="Consolas" panose="020B0609020204030204" pitchFamily="49" charset="0"/>
            </a:endParaRPr>
          </a:p>
          <a:p>
            <a:r>
              <a:rPr lang="en-US" altLang="ja-JP" sz="14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	</a:t>
            </a:r>
            <a:r>
              <a:rPr lang="en-US" altLang="ja-JP" sz="1400" dirty="0" err="1" smtClean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editorCurveBinding</a:t>
            </a:r>
            <a:r>
              <a:rPr lang="en-US" altLang="ja-JP" sz="14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, </a:t>
            </a:r>
            <a:endParaRPr lang="en-US" altLang="ja-JP" sz="1400" dirty="0" smtClean="0">
              <a:solidFill>
                <a:srgbClr val="F8F8F2"/>
              </a:solidFill>
              <a:highlight>
                <a:srgbClr val="222C37"/>
              </a:highlight>
              <a:latin typeface="Consolas" panose="020B0609020204030204" pitchFamily="49" charset="0"/>
            </a:endParaRPr>
          </a:p>
          <a:p>
            <a:r>
              <a:rPr lang="en-US" altLang="ja-JP" sz="14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	</a:t>
            </a:r>
            <a:r>
              <a:rPr lang="en-US" altLang="ja-JP" sz="1400" dirty="0" err="1" smtClean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objectReferenceKeyframes</a:t>
            </a:r>
            <a:r>
              <a:rPr lang="en-US" altLang="ja-JP" sz="14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);</a:t>
            </a:r>
            <a:endParaRPr lang="ja-JP" altLang="en-US" sz="1400" dirty="0"/>
          </a:p>
        </p:txBody>
      </p:sp>
      <p:grpSp>
        <p:nvGrpSpPr>
          <p:cNvPr id="28" name="Group 27"/>
          <p:cNvGrpSpPr/>
          <p:nvPr/>
        </p:nvGrpSpPr>
        <p:grpSpPr>
          <a:xfrm>
            <a:off x="5644374" y="2430283"/>
            <a:ext cx="2749929" cy="465588"/>
            <a:chOff x="3984975" y="1045579"/>
            <a:chExt cx="7509748" cy="838846"/>
          </a:xfrm>
        </p:grpSpPr>
        <p:sp>
          <p:nvSpPr>
            <p:cNvPr id="37" name="Rectangular Callout 36"/>
            <p:cNvSpPr/>
            <p:nvPr/>
          </p:nvSpPr>
          <p:spPr>
            <a:xfrm>
              <a:off x="3984975" y="1045579"/>
              <a:ext cx="7509748" cy="838846"/>
            </a:xfrm>
            <a:prstGeom prst="wedgeRectCallout">
              <a:avLst>
                <a:gd name="adj1" fmla="val -155395"/>
                <a:gd name="adj2" fmla="val 31401"/>
              </a:avLst>
            </a:prstGeom>
            <a:solidFill>
              <a:srgbClr val="FFFFFF"/>
            </a:solidFill>
            <a:ln w="25400" cap="flat">
              <a:solidFill>
                <a:srgbClr val="4F81BD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ja-JP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4102679" y="1167835"/>
              <a:ext cx="7387669" cy="66541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ja-JP" altLang="en-US" sz="18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源真ゴシックP Regular" panose="020B0302020203020207" pitchFamily="50" charset="-128"/>
                  <a:ea typeface="源真ゴシックP Regular" panose="020B0302020203020207" pitchFamily="50" charset="-128"/>
                  <a:cs typeface="源真ゴシックP Regular" panose="020B0302020203020207" pitchFamily="50" charset="-128"/>
                  <a:sym typeface="Century Gothic"/>
                </a:rPr>
                <a:t>指定した</a:t>
              </a:r>
              <a:r>
                <a:rPr kumimoji="0" lang="en-US" altLang="ja-JP" sz="1800" b="0" i="0" u="none" strike="noStrike" cap="none" spc="0" normalizeH="0" baseline="0" dirty="0" err="1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源真ゴシックP Regular" panose="020B0302020203020207" pitchFamily="50" charset="-128"/>
                  <a:ea typeface="源真ゴシックP Regular" panose="020B0302020203020207" pitchFamily="50" charset="-128"/>
                  <a:cs typeface="源真ゴシックP Regular" panose="020B0302020203020207" pitchFamily="50" charset="-128"/>
                  <a:sym typeface="Century Gothic"/>
                </a:rPr>
                <a:t>AnimationClip</a:t>
              </a:r>
              <a:r>
                <a:rPr kumimoji="0" lang="ja-JP" altLang="en-US" sz="18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源真ゴシックP Regular" panose="020B0302020203020207" pitchFamily="50" charset="-128"/>
                  <a:ea typeface="源真ゴシックP Regular" panose="020B0302020203020207" pitchFamily="50" charset="-128"/>
                  <a:cs typeface="源真ゴシックP Regular" panose="020B0302020203020207" pitchFamily="50" charset="-128"/>
                  <a:sym typeface="Century Gothic"/>
                </a:rPr>
                <a:t>の</a:t>
              </a:r>
              <a:endParaRPr kumimoji="0" lang="en-US" altLang="ja-JP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  <a:sym typeface="Century Gothic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3485319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C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/>
          </p:cNvSpPr>
          <p:nvPr>
            <p:ph type="title"/>
          </p:nvPr>
        </p:nvSpPr>
        <p:spPr>
          <a:xfrm>
            <a:off x="347957" y="192970"/>
            <a:ext cx="8229600" cy="429303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altLang="ja-JP" sz="2400" dirty="0">
                <a:solidFill>
                  <a:srgbClr val="FFFFFF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Sprite </a:t>
            </a:r>
            <a:r>
              <a:rPr lang="ja-JP" altLang="en-US" sz="2400" dirty="0">
                <a:solidFill>
                  <a:srgbClr val="FFFFFF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アニメーションをスクリプトで作成する</a:t>
            </a:r>
            <a:endParaRPr sz="2400" dirty="0">
              <a:solidFill>
                <a:srgbClr val="FFFFFF"/>
              </a:solidFill>
              <a:latin typeface="源真ゴシック Regular" panose="020B0302020203020207" pitchFamily="50" charset="-128"/>
              <a:ea typeface="源真ゴシック Regular" panose="020B0302020203020207" pitchFamily="50" charset="-128"/>
              <a:cs typeface="源真ゴシック Regular" panose="020B0302020203020207" pitchFamily="50" charset="-128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7957" y="628214"/>
            <a:ext cx="8626710" cy="4235595"/>
          </a:xfrm>
        </p:spPr>
        <p:txBody>
          <a:bodyPr/>
          <a:lstStyle/>
          <a:p>
            <a:endParaRPr lang="en-US" altLang="ja-JP" sz="2000" dirty="0" smtClean="0">
              <a:solidFill>
                <a:schemeClr val="bg1"/>
              </a:solidFill>
              <a:latin typeface="源真ゴシック Regular" panose="020B0302020203020207" pitchFamily="50" charset="-128"/>
              <a:ea typeface="源真ゴシック Regular" panose="020B0302020203020207" pitchFamily="50" charset="-128"/>
              <a:cs typeface="源真ゴシック Regular" panose="020B0302020203020207" pitchFamily="50" charset="-128"/>
            </a:endParaRPr>
          </a:p>
          <a:p>
            <a:r>
              <a:rPr lang="en-US" altLang="ja-JP" sz="2000" dirty="0" err="1" smtClean="0">
                <a:solidFill>
                  <a:schemeClr val="bg1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AnimationUtility.SetObjectReferenceCurve</a:t>
            </a:r>
            <a:endParaRPr lang="en-US" altLang="ja-JP" sz="2000" dirty="0">
              <a:solidFill>
                <a:schemeClr val="bg1"/>
              </a:solidFill>
              <a:latin typeface="源真ゴシック Regular" panose="020B0302020203020207" pitchFamily="50" charset="-128"/>
              <a:ea typeface="源真ゴシック Regular" panose="020B0302020203020207" pitchFamily="50" charset="-128"/>
              <a:cs typeface="源真ゴシック Regular" panose="020B0302020203020207" pitchFamily="50" charset="-128"/>
            </a:endParaRPr>
          </a:p>
          <a:p>
            <a:endParaRPr lang="en-US" altLang="ja-JP" sz="2000" dirty="0" smtClean="0">
              <a:solidFill>
                <a:schemeClr val="bg1"/>
              </a:solidFill>
              <a:latin typeface="源真ゴシック Regular" panose="020B0302020203020207" pitchFamily="50" charset="-128"/>
              <a:ea typeface="源真ゴシック Regular" panose="020B0302020203020207" pitchFamily="50" charset="-128"/>
              <a:cs typeface="源真ゴシック Regular" panose="020B0302020203020207" pitchFamily="50" charset="-128"/>
            </a:endParaRPr>
          </a:p>
        </p:txBody>
      </p:sp>
      <p:pic>
        <p:nvPicPr>
          <p:cNvPr id="6" name="Picture 5" descr="unity-logo-cut-bottom-red-rgb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8496" y="0"/>
            <a:ext cx="1954144" cy="2436224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19665" y="2436224"/>
            <a:ext cx="863819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4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</a:t>
            </a:r>
            <a:r>
              <a:rPr lang="en-US" altLang="ja-JP" sz="1400" dirty="0" err="1">
                <a:solidFill>
                  <a:srgbClr val="FD971F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AnimationUtility</a:t>
            </a:r>
            <a:r>
              <a:rPr lang="en-US" altLang="ja-JP" sz="1400" dirty="0" err="1">
                <a:solidFill>
                  <a:srgbClr val="F9267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.</a:t>
            </a:r>
            <a:r>
              <a:rPr lang="en-US" altLang="ja-JP" sz="1400" dirty="0" err="1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SetObjectReferenceCurve</a:t>
            </a:r>
            <a:r>
              <a:rPr lang="en-US" altLang="ja-JP" sz="1400" dirty="0" smtClean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altLang="ja-JP" sz="14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	</a:t>
            </a:r>
            <a:r>
              <a:rPr lang="en-US" altLang="ja-JP" sz="1400" dirty="0" err="1" smtClean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animationClip</a:t>
            </a:r>
            <a:r>
              <a:rPr lang="en-US" altLang="ja-JP" sz="14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, </a:t>
            </a:r>
            <a:endParaRPr lang="en-US" altLang="ja-JP" sz="1400" dirty="0" smtClean="0">
              <a:solidFill>
                <a:srgbClr val="F8F8F2"/>
              </a:solidFill>
              <a:highlight>
                <a:srgbClr val="222C37"/>
              </a:highlight>
              <a:latin typeface="Consolas" panose="020B0609020204030204" pitchFamily="49" charset="0"/>
            </a:endParaRPr>
          </a:p>
          <a:p>
            <a:r>
              <a:rPr lang="en-US" altLang="ja-JP" sz="14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	</a:t>
            </a:r>
            <a:r>
              <a:rPr lang="en-US" altLang="ja-JP" sz="1400" dirty="0" err="1" smtClean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editorCurveBinding</a:t>
            </a:r>
            <a:r>
              <a:rPr lang="en-US" altLang="ja-JP" sz="14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, </a:t>
            </a:r>
            <a:endParaRPr lang="en-US" altLang="ja-JP" sz="1400" dirty="0" smtClean="0">
              <a:solidFill>
                <a:srgbClr val="F8F8F2"/>
              </a:solidFill>
              <a:highlight>
                <a:srgbClr val="222C37"/>
              </a:highlight>
              <a:latin typeface="Consolas" panose="020B0609020204030204" pitchFamily="49" charset="0"/>
            </a:endParaRPr>
          </a:p>
          <a:p>
            <a:r>
              <a:rPr lang="en-US" altLang="ja-JP" sz="14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	</a:t>
            </a:r>
            <a:r>
              <a:rPr lang="en-US" altLang="ja-JP" sz="1400" dirty="0" err="1" smtClean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objectReferenceKeyframes</a:t>
            </a:r>
            <a:r>
              <a:rPr lang="en-US" altLang="ja-JP" sz="14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);</a:t>
            </a:r>
            <a:endParaRPr lang="ja-JP" altLang="en-US" sz="1400" dirty="0"/>
          </a:p>
        </p:txBody>
      </p:sp>
      <p:grpSp>
        <p:nvGrpSpPr>
          <p:cNvPr id="28" name="Group 27"/>
          <p:cNvGrpSpPr/>
          <p:nvPr/>
        </p:nvGrpSpPr>
        <p:grpSpPr>
          <a:xfrm>
            <a:off x="5644374" y="2430283"/>
            <a:ext cx="2749929" cy="465588"/>
            <a:chOff x="3984975" y="1045579"/>
            <a:chExt cx="7509748" cy="838846"/>
          </a:xfrm>
        </p:grpSpPr>
        <p:sp>
          <p:nvSpPr>
            <p:cNvPr id="37" name="Rectangular Callout 36"/>
            <p:cNvSpPr/>
            <p:nvPr/>
          </p:nvSpPr>
          <p:spPr>
            <a:xfrm>
              <a:off x="3984975" y="1045579"/>
              <a:ext cx="7509748" cy="838846"/>
            </a:xfrm>
            <a:prstGeom prst="wedgeRectCallout">
              <a:avLst>
                <a:gd name="adj1" fmla="val -155395"/>
                <a:gd name="adj2" fmla="val 31401"/>
              </a:avLst>
            </a:prstGeom>
            <a:solidFill>
              <a:srgbClr val="FFFFFF"/>
            </a:solidFill>
            <a:ln w="25400" cap="flat">
              <a:solidFill>
                <a:srgbClr val="4F81BD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ja-JP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4102679" y="1167835"/>
              <a:ext cx="7387669" cy="66541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ja-JP" altLang="en-US" sz="18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源真ゴシックP Regular" panose="020B0302020203020207" pitchFamily="50" charset="-128"/>
                  <a:ea typeface="源真ゴシックP Regular" panose="020B0302020203020207" pitchFamily="50" charset="-128"/>
                  <a:cs typeface="源真ゴシックP Regular" panose="020B0302020203020207" pitchFamily="50" charset="-128"/>
                  <a:sym typeface="Century Gothic"/>
                </a:rPr>
                <a:t>指定した</a:t>
              </a:r>
              <a:r>
                <a:rPr kumimoji="0" lang="en-US" altLang="ja-JP" sz="1800" b="0" i="0" u="none" strike="noStrike" cap="none" spc="0" normalizeH="0" baseline="0" dirty="0" err="1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源真ゴシックP Regular" panose="020B0302020203020207" pitchFamily="50" charset="-128"/>
                  <a:ea typeface="源真ゴシックP Regular" panose="020B0302020203020207" pitchFamily="50" charset="-128"/>
                  <a:cs typeface="源真ゴシックP Regular" panose="020B0302020203020207" pitchFamily="50" charset="-128"/>
                  <a:sym typeface="Century Gothic"/>
                </a:rPr>
                <a:t>AnimationClip</a:t>
              </a:r>
              <a:r>
                <a:rPr kumimoji="0" lang="ja-JP" altLang="en-US" sz="18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源真ゴシックP Regular" panose="020B0302020203020207" pitchFamily="50" charset="-128"/>
                  <a:ea typeface="源真ゴシックP Regular" panose="020B0302020203020207" pitchFamily="50" charset="-128"/>
                  <a:cs typeface="源真ゴシックP Regular" panose="020B0302020203020207" pitchFamily="50" charset="-128"/>
                  <a:sym typeface="Century Gothic"/>
                </a:rPr>
                <a:t>の</a:t>
              </a:r>
              <a:endParaRPr kumimoji="0" lang="en-US" altLang="ja-JP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  <a:sym typeface="Century Gothic"/>
              </a:endParaRP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5644375" y="3174988"/>
            <a:ext cx="1941802" cy="465588"/>
            <a:chOff x="3984978" y="1045579"/>
            <a:chExt cx="5302844" cy="838846"/>
          </a:xfrm>
        </p:grpSpPr>
        <p:sp>
          <p:nvSpPr>
            <p:cNvPr id="41" name="Rectangular Callout 40"/>
            <p:cNvSpPr/>
            <p:nvPr/>
          </p:nvSpPr>
          <p:spPr>
            <a:xfrm>
              <a:off x="3984978" y="1045579"/>
              <a:ext cx="5302844" cy="838846"/>
            </a:xfrm>
            <a:prstGeom prst="wedgeRectCallout">
              <a:avLst>
                <a:gd name="adj1" fmla="val -178211"/>
                <a:gd name="adj2" fmla="val -78154"/>
              </a:avLst>
            </a:prstGeom>
            <a:solidFill>
              <a:srgbClr val="FFFFFF"/>
            </a:solidFill>
            <a:ln w="25400" cap="flat">
              <a:solidFill>
                <a:srgbClr val="4F81BD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ja-JP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4102679" y="1167835"/>
              <a:ext cx="3833039" cy="66541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ja-JP" altLang="en-US" sz="18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源真ゴシックP Regular" panose="020B0302020203020207" pitchFamily="50" charset="-128"/>
                  <a:ea typeface="源真ゴシックP Regular" panose="020B0302020203020207" pitchFamily="50" charset="-128"/>
                  <a:cs typeface="源真ゴシックP Regular" panose="020B0302020203020207" pitchFamily="50" charset="-128"/>
                  <a:sym typeface="Century Gothic"/>
                </a:rPr>
                <a:t>特定のキーに</a:t>
              </a:r>
              <a:endParaRPr kumimoji="0" lang="en-US" altLang="ja-JP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  <a:sym typeface="Century Gothic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2657918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C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/>
          </p:cNvSpPr>
          <p:nvPr>
            <p:ph type="title"/>
          </p:nvPr>
        </p:nvSpPr>
        <p:spPr>
          <a:xfrm>
            <a:off x="347957" y="192970"/>
            <a:ext cx="8229600" cy="429303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altLang="ja-JP" sz="2400" dirty="0">
                <a:solidFill>
                  <a:srgbClr val="FFFFFF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Sprite </a:t>
            </a:r>
            <a:r>
              <a:rPr lang="ja-JP" altLang="en-US" sz="2400" dirty="0">
                <a:solidFill>
                  <a:srgbClr val="FFFFFF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アニメーションをスクリプトで作成する</a:t>
            </a:r>
            <a:endParaRPr sz="2400" dirty="0">
              <a:solidFill>
                <a:srgbClr val="FFFFFF"/>
              </a:solidFill>
              <a:latin typeface="源真ゴシック Regular" panose="020B0302020203020207" pitchFamily="50" charset="-128"/>
              <a:ea typeface="源真ゴシック Regular" panose="020B0302020203020207" pitchFamily="50" charset="-128"/>
              <a:cs typeface="源真ゴシック Regular" panose="020B0302020203020207" pitchFamily="50" charset="-128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7957" y="628214"/>
            <a:ext cx="8626710" cy="4235595"/>
          </a:xfrm>
        </p:spPr>
        <p:txBody>
          <a:bodyPr/>
          <a:lstStyle/>
          <a:p>
            <a:endParaRPr lang="en-US" altLang="ja-JP" sz="2000" dirty="0" smtClean="0">
              <a:solidFill>
                <a:schemeClr val="bg1"/>
              </a:solidFill>
              <a:latin typeface="源真ゴシック Regular" panose="020B0302020203020207" pitchFamily="50" charset="-128"/>
              <a:ea typeface="源真ゴシック Regular" panose="020B0302020203020207" pitchFamily="50" charset="-128"/>
              <a:cs typeface="源真ゴシック Regular" panose="020B0302020203020207" pitchFamily="50" charset="-128"/>
            </a:endParaRPr>
          </a:p>
          <a:p>
            <a:r>
              <a:rPr lang="en-US" altLang="ja-JP" sz="2000" dirty="0" err="1" smtClean="0">
                <a:solidFill>
                  <a:schemeClr val="bg1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AnimationUtility.SetObjectReferenceCurve</a:t>
            </a:r>
            <a:endParaRPr lang="en-US" altLang="ja-JP" sz="2000" dirty="0">
              <a:solidFill>
                <a:schemeClr val="bg1"/>
              </a:solidFill>
              <a:latin typeface="源真ゴシック Regular" panose="020B0302020203020207" pitchFamily="50" charset="-128"/>
              <a:ea typeface="源真ゴシック Regular" panose="020B0302020203020207" pitchFamily="50" charset="-128"/>
              <a:cs typeface="源真ゴシック Regular" panose="020B0302020203020207" pitchFamily="50" charset="-128"/>
            </a:endParaRPr>
          </a:p>
          <a:p>
            <a:endParaRPr lang="en-US" altLang="ja-JP" sz="2000" dirty="0" smtClean="0">
              <a:solidFill>
                <a:schemeClr val="bg1"/>
              </a:solidFill>
              <a:latin typeface="源真ゴシック Regular" panose="020B0302020203020207" pitchFamily="50" charset="-128"/>
              <a:ea typeface="源真ゴシック Regular" panose="020B0302020203020207" pitchFamily="50" charset="-128"/>
              <a:cs typeface="源真ゴシック Regular" panose="020B0302020203020207" pitchFamily="50" charset="-128"/>
            </a:endParaRPr>
          </a:p>
        </p:txBody>
      </p:sp>
      <p:pic>
        <p:nvPicPr>
          <p:cNvPr id="6" name="Picture 5" descr="unity-logo-cut-bottom-red-rgb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8496" y="0"/>
            <a:ext cx="1954144" cy="2436224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19665" y="2436224"/>
            <a:ext cx="863819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4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</a:t>
            </a:r>
            <a:r>
              <a:rPr lang="en-US" altLang="ja-JP" sz="1400" dirty="0" err="1">
                <a:solidFill>
                  <a:srgbClr val="FD971F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AnimationUtility</a:t>
            </a:r>
            <a:r>
              <a:rPr lang="en-US" altLang="ja-JP" sz="1400" dirty="0" err="1">
                <a:solidFill>
                  <a:srgbClr val="F9267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.</a:t>
            </a:r>
            <a:r>
              <a:rPr lang="en-US" altLang="ja-JP" sz="1400" dirty="0" err="1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SetObjectReferenceCurve</a:t>
            </a:r>
            <a:r>
              <a:rPr lang="en-US" altLang="ja-JP" sz="1400" dirty="0" smtClean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altLang="ja-JP" sz="14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	</a:t>
            </a:r>
            <a:r>
              <a:rPr lang="en-US" altLang="ja-JP" sz="1400" dirty="0" err="1" smtClean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animationClip</a:t>
            </a:r>
            <a:r>
              <a:rPr lang="en-US" altLang="ja-JP" sz="14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, </a:t>
            </a:r>
            <a:endParaRPr lang="en-US" altLang="ja-JP" sz="1400" dirty="0" smtClean="0">
              <a:solidFill>
                <a:srgbClr val="F8F8F2"/>
              </a:solidFill>
              <a:highlight>
                <a:srgbClr val="222C37"/>
              </a:highlight>
              <a:latin typeface="Consolas" panose="020B0609020204030204" pitchFamily="49" charset="0"/>
            </a:endParaRPr>
          </a:p>
          <a:p>
            <a:r>
              <a:rPr lang="en-US" altLang="ja-JP" sz="14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	</a:t>
            </a:r>
            <a:r>
              <a:rPr lang="en-US" altLang="ja-JP" sz="1400" dirty="0" err="1" smtClean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editorCurveBinding</a:t>
            </a:r>
            <a:r>
              <a:rPr lang="en-US" altLang="ja-JP" sz="14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, </a:t>
            </a:r>
            <a:endParaRPr lang="en-US" altLang="ja-JP" sz="1400" dirty="0" smtClean="0">
              <a:solidFill>
                <a:srgbClr val="F8F8F2"/>
              </a:solidFill>
              <a:highlight>
                <a:srgbClr val="222C37"/>
              </a:highlight>
              <a:latin typeface="Consolas" panose="020B0609020204030204" pitchFamily="49" charset="0"/>
            </a:endParaRPr>
          </a:p>
          <a:p>
            <a:r>
              <a:rPr lang="en-US" altLang="ja-JP" sz="14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	</a:t>
            </a:r>
            <a:r>
              <a:rPr lang="en-US" altLang="ja-JP" sz="1400" dirty="0" err="1" smtClean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objectReferenceKeyframes</a:t>
            </a:r>
            <a:r>
              <a:rPr lang="en-US" altLang="ja-JP" sz="14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);</a:t>
            </a:r>
            <a:endParaRPr lang="ja-JP" altLang="en-US" sz="1400" dirty="0"/>
          </a:p>
        </p:txBody>
      </p:sp>
      <p:grpSp>
        <p:nvGrpSpPr>
          <p:cNvPr id="28" name="Group 27"/>
          <p:cNvGrpSpPr/>
          <p:nvPr/>
        </p:nvGrpSpPr>
        <p:grpSpPr>
          <a:xfrm>
            <a:off x="5644374" y="2430283"/>
            <a:ext cx="2749929" cy="465588"/>
            <a:chOff x="3984975" y="1045579"/>
            <a:chExt cx="7509748" cy="838846"/>
          </a:xfrm>
        </p:grpSpPr>
        <p:sp>
          <p:nvSpPr>
            <p:cNvPr id="37" name="Rectangular Callout 36"/>
            <p:cNvSpPr/>
            <p:nvPr/>
          </p:nvSpPr>
          <p:spPr>
            <a:xfrm>
              <a:off x="3984975" y="1045579"/>
              <a:ext cx="7509748" cy="838846"/>
            </a:xfrm>
            <a:prstGeom prst="wedgeRectCallout">
              <a:avLst>
                <a:gd name="adj1" fmla="val -155395"/>
                <a:gd name="adj2" fmla="val 31401"/>
              </a:avLst>
            </a:prstGeom>
            <a:solidFill>
              <a:srgbClr val="FFFFFF"/>
            </a:solidFill>
            <a:ln w="25400" cap="flat">
              <a:solidFill>
                <a:srgbClr val="4F81BD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ja-JP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4102679" y="1167835"/>
              <a:ext cx="7387669" cy="66541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ja-JP" altLang="en-US" sz="18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源真ゴシックP Regular" panose="020B0302020203020207" pitchFamily="50" charset="-128"/>
                  <a:ea typeface="源真ゴシックP Regular" panose="020B0302020203020207" pitchFamily="50" charset="-128"/>
                  <a:cs typeface="源真ゴシックP Regular" panose="020B0302020203020207" pitchFamily="50" charset="-128"/>
                  <a:sym typeface="Century Gothic"/>
                </a:rPr>
                <a:t>指定した</a:t>
              </a:r>
              <a:r>
                <a:rPr kumimoji="0" lang="en-US" altLang="ja-JP" sz="1800" b="0" i="0" u="none" strike="noStrike" cap="none" spc="0" normalizeH="0" baseline="0" dirty="0" err="1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源真ゴシックP Regular" panose="020B0302020203020207" pitchFamily="50" charset="-128"/>
                  <a:ea typeface="源真ゴシックP Regular" panose="020B0302020203020207" pitchFamily="50" charset="-128"/>
                  <a:cs typeface="源真ゴシックP Regular" panose="020B0302020203020207" pitchFamily="50" charset="-128"/>
                  <a:sym typeface="Century Gothic"/>
                </a:rPr>
                <a:t>AnimationClip</a:t>
              </a:r>
              <a:r>
                <a:rPr kumimoji="0" lang="ja-JP" altLang="en-US" sz="18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源真ゴシックP Regular" panose="020B0302020203020207" pitchFamily="50" charset="-128"/>
                  <a:ea typeface="源真ゴシックP Regular" panose="020B0302020203020207" pitchFamily="50" charset="-128"/>
                  <a:cs typeface="源真ゴシックP Regular" panose="020B0302020203020207" pitchFamily="50" charset="-128"/>
                  <a:sym typeface="Century Gothic"/>
                </a:rPr>
                <a:t>の</a:t>
              </a:r>
              <a:endParaRPr kumimoji="0" lang="en-US" altLang="ja-JP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  <a:sym typeface="Century Gothic"/>
              </a:endParaRP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5644375" y="3174988"/>
            <a:ext cx="1941802" cy="465588"/>
            <a:chOff x="3984978" y="1045579"/>
            <a:chExt cx="5302844" cy="838846"/>
          </a:xfrm>
        </p:grpSpPr>
        <p:sp>
          <p:nvSpPr>
            <p:cNvPr id="41" name="Rectangular Callout 40"/>
            <p:cNvSpPr/>
            <p:nvPr/>
          </p:nvSpPr>
          <p:spPr>
            <a:xfrm>
              <a:off x="3984978" y="1045579"/>
              <a:ext cx="5302844" cy="838846"/>
            </a:xfrm>
            <a:prstGeom prst="wedgeRectCallout">
              <a:avLst>
                <a:gd name="adj1" fmla="val -178211"/>
                <a:gd name="adj2" fmla="val -78154"/>
              </a:avLst>
            </a:prstGeom>
            <a:solidFill>
              <a:srgbClr val="FFFFFF"/>
            </a:solidFill>
            <a:ln w="25400" cap="flat">
              <a:solidFill>
                <a:srgbClr val="4F81BD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ja-JP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4102679" y="1167835"/>
              <a:ext cx="3833039" cy="66541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ja-JP" altLang="en-US" sz="18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源真ゴシックP Regular" panose="020B0302020203020207" pitchFamily="50" charset="-128"/>
                  <a:ea typeface="源真ゴシックP Regular" panose="020B0302020203020207" pitchFamily="50" charset="-128"/>
                  <a:cs typeface="源真ゴシックP Regular" panose="020B0302020203020207" pitchFamily="50" charset="-128"/>
                  <a:sym typeface="Century Gothic"/>
                </a:rPr>
                <a:t>特定のキーに</a:t>
              </a:r>
              <a:endParaRPr kumimoji="0" lang="en-US" altLang="ja-JP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  <a:sym typeface="Century Gothic"/>
              </a:endParaRP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5644375" y="3999440"/>
            <a:ext cx="2519909" cy="465588"/>
            <a:chOff x="3984978" y="1045579"/>
            <a:chExt cx="5302845" cy="838846"/>
          </a:xfrm>
        </p:grpSpPr>
        <p:sp>
          <p:nvSpPr>
            <p:cNvPr id="44" name="Rectangular Callout 43"/>
            <p:cNvSpPr/>
            <p:nvPr/>
          </p:nvSpPr>
          <p:spPr>
            <a:xfrm>
              <a:off x="3984978" y="1045579"/>
              <a:ext cx="5302845" cy="838846"/>
            </a:xfrm>
            <a:prstGeom prst="wedgeRectCallout">
              <a:avLst>
                <a:gd name="adj1" fmla="val -125839"/>
                <a:gd name="adj2" fmla="val -183700"/>
              </a:avLst>
            </a:prstGeom>
            <a:solidFill>
              <a:srgbClr val="FFFFFF"/>
            </a:solidFill>
            <a:ln w="25400" cap="flat">
              <a:solidFill>
                <a:srgbClr val="4F81BD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ja-JP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4102678" y="1167835"/>
              <a:ext cx="4410958" cy="66541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ja-JP" altLang="en-US" dirty="0">
                  <a:solidFill>
                    <a:srgbClr val="000000"/>
                  </a:solidFill>
                  <a:latin typeface="源真ゴシックP Regular" panose="020B0302020203020207" pitchFamily="50" charset="-128"/>
                  <a:ea typeface="源真ゴシックP Regular" panose="020B0302020203020207" pitchFamily="50" charset="-128"/>
                  <a:cs typeface="源真ゴシックP Regular" panose="020B0302020203020207" pitchFamily="50" charset="-128"/>
                </a:rPr>
                <a:t>特定</a:t>
              </a:r>
              <a:r>
                <a:rPr lang="ja-JP" altLang="en-US" dirty="0" smtClean="0">
                  <a:solidFill>
                    <a:srgbClr val="000000"/>
                  </a:solidFill>
                  <a:latin typeface="源真ゴシックP Regular" panose="020B0302020203020207" pitchFamily="50" charset="-128"/>
                  <a:ea typeface="源真ゴシックP Regular" panose="020B0302020203020207" pitchFamily="50" charset="-128"/>
                  <a:cs typeface="源真ゴシックP Regular" panose="020B0302020203020207" pitchFamily="50" charset="-128"/>
                </a:rPr>
                <a:t>の</a:t>
              </a:r>
              <a:r>
                <a:rPr kumimoji="0" lang="ja-JP" altLang="en-US" sz="18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源真ゴシックP Regular" panose="020B0302020203020207" pitchFamily="50" charset="-128"/>
                  <a:ea typeface="源真ゴシックP Regular" panose="020B0302020203020207" pitchFamily="50" charset="-128"/>
                  <a:cs typeface="源真ゴシックP Regular" panose="020B0302020203020207" pitchFamily="50" charset="-128"/>
                  <a:sym typeface="Century Gothic"/>
                </a:rPr>
                <a:t>値を設定する</a:t>
              </a:r>
              <a:endParaRPr kumimoji="0" lang="en-US" altLang="ja-JP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  <a:sym typeface="Century Gothic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5743035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C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/>
          </p:cNvSpPr>
          <p:nvPr>
            <p:ph type="title"/>
          </p:nvPr>
        </p:nvSpPr>
        <p:spPr>
          <a:xfrm>
            <a:off x="347957" y="192970"/>
            <a:ext cx="8229600" cy="429303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>
              <a:defRPr sz="1800">
                <a:solidFill>
                  <a:srgbClr val="000000"/>
                </a:solidFill>
              </a:defRPr>
            </a:pPr>
            <a:r>
              <a:rPr lang="ja-JP" altLang="en-US" sz="2400" dirty="0" smtClean="0">
                <a:solidFill>
                  <a:srgbClr val="FFFFFF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まとめ</a:t>
            </a:r>
            <a:endParaRPr sz="2400" dirty="0">
              <a:solidFill>
                <a:srgbClr val="FFFFFF"/>
              </a:solidFill>
              <a:latin typeface="源真ゴシック Regular" panose="020B0302020203020207" pitchFamily="50" charset="-128"/>
              <a:ea typeface="源真ゴシック Regular" panose="020B0302020203020207" pitchFamily="50" charset="-128"/>
              <a:cs typeface="源真ゴシック Regular" panose="020B0302020203020207" pitchFamily="50" charset="-128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7957" y="628214"/>
            <a:ext cx="8626710" cy="4235595"/>
          </a:xfrm>
        </p:spPr>
        <p:txBody>
          <a:bodyPr/>
          <a:lstStyle/>
          <a:p>
            <a:endParaRPr lang="en-US" altLang="ja-JP" sz="2000" dirty="0" smtClean="0">
              <a:solidFill>
                <a:schemeClr val="bg1"/>
              </a:solidFill>
              <a:latin typeface="源真ゴシック Regular" panose="020B0302020203020207" pitchFamily="50" charset="-128"/>
              <a:ea typeface="源真ゴシック Regular" panose="020B0302020203020207" pitchFamily="50" charset="-128"/>
              <a:cs typeface="源真ゴシック Regular" panose="020B0302020203020207" pitchFamily="50" charset="-128"/>
            </a:endParaRPr>
          </a:p>
          <a:p>
            <a:r>
              <a:rPr lang="ja-JP" altLang="en-US" sz="2000" dirty="0">
                <a:solidFill>
                  <a:schemeClr val="bg1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スプライトアニメーショ</a:t>
            </a:r>
            <a:r>
              <a:rPr lang="ja-JP" altLang="en-US" sz="2000" dirty="0" smtClean="0">
                <a:solidFill>
                  <a:schemeClr val="bg1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ンの </a:t>
            </a:r>
            <a:r>
              <a:rPr lang="en-US" altLang="ja-JP" sz="2000" dirty="0" err="1" smtClean="0">
                <a:solidFill>
                  <a:schemeClr val="bg1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AnimationClip</a:t>
            </a:r>
            <a:r>
              <a:rPr lang="en-US" altLang="ja-JP" sz="2000" dirty="0" smtClean="0">
                <a:solidFill>
                  <a:schemeClr val="bg1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 </a:t>
            </a:r>
            <a:r>
              <a:rPr lang="ja-JP" altLang="en-US" sz="2000" dirty="0" smtClean="0">
                <a:solidFill>
                  <a:schemeClr val="bg1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を作成してみる</a:t>
            </a:r>
            <a:endParaRPr lang="en-US" altLang="ja-JP" sz="2000" dirty="0" smtClean="0">
              <a:solidFill>
                <a:schemeClr val="bg1"/>
              </a:solidFill>
              <a:latin typeface="源真ゴシック Regular" panose="020B0302020203020207" pitchFamily="50" charset="-128"/>
              <a:ea typeface="源真ゴシック Regular" panose="020B0302020203020207" pitchFamily="50" charset="-128"/>
              <a:cs typeface="源真ゴシック Regular" panose="020B0302020203020207" pitchFamily="50" charset="-128"/>
            </a:endParaRPr>
          </a:p>
        </p:txBody>
      </p:sp>
      <p:pic>
        <p:nvPicPr>
          <p:cNvPr id="6" name="Picture 5" descr="unity-logo-cut-bottom-red-rgb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8496" y="0"/>
            <a:ext cx="1954144" cy="243622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65734" y="1779269"/>
            <a:ext cx="841037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600" dirty="0" smtClean="0">
                <a:solidFill>
                  <a:srgbClr val="66D9EF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static</a:t>
            </a:r>
            <a:r>
              <a:rPr lang="en-US" altLang="ja-JP" sz="1600" dirty="0" smtClean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</a:t>
            </a:r>
            <a:r>
              <a:rPr lang="en-US" altLang="ja-JP" sz="1600" dirty="0" err="1">
                <a:solidFill>
                  <a:srgbClr val="FD971F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AnimationClip</a:t>
            </a:r>
            <a:r>
              <a:rPr lang="en-US" altLang="ja-JP" sz="16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</a:t>
            </a:r>
            <a:r>
              <a:rPr lang="en-US" altLang="ja-JP" sz="1600" dirty="0" err="1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CreateSpriteAnimation</a:t>
            </a:r>
            <a:r>
              <a:rPr lang="en-US" altLang="ja-JP" sz="16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(</a:t>
            </a:r>
            <a:r>
              <a:rPr lang="en-US" altLang="ja-JP" sz="1600" dirty="0" err="1">
                <a:solidFill>
                  <a:srgbClr val="66D9EF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params</a:t>
            </a:r>
            <a:r>
              <a:rPr lang="en-US" altLang="ja-JP" sz="16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</a:t>
            </a:r>
            <a:r>
              <a:rPr lang="en-US" altLang="ja-JP" sz="1600" dirty="0">
                <a:solidFill>
                  <a:srgbClr val="FD971F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Sprite</a:t>
            </a:r>
            <a:r>
              <a:rPr lang="en-US" altLang="ja-JP" sz="16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[] sprites)</a:t>
            </a:r>
          </a:p>
          <a:p>
            <a:r>
              <a:rPr lang="en-US" altLang="ja-JP" sz="1600" dirty="0" smtClean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{</a:t>
            </a:r>
            <a:endParaRPr lang="en-US" altLang="ja-JP" sz="1600" dirty="0">
              <a:solidFill>
                <a:srgbClr val="F8F8F2"/>
              </a:solidFill>
              <a:highlight>
                <a:srgbClr val="222C37"/>
              </a:highlight>
              <a:latin typeface="Consolas" panose="020B0609020204030204" pitchFamily="49" charset="0"/>
            </a:endParaRPr>
          </a:p>
          <a:p>
            <a:r>
              <a:rPr lang="en-US" altLang="ja-JP" sz="1600" dirty="0" smtClean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}</a:t>
            </a:r>
            <a:endParaRPr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20149201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C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/>
          </p:cNvSpPr>
          <p:nvPr>
            <p:ph type="title"/>
          </p:nvPr>
        </p:nvSpPr>
        <p:spPr>
          <a:xfrm>
            <a:off x="347957" y="192970"/>
            <a:ext cx="8229600" cy="429303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>
              <a:defRPr sz="1800">
                <a:solidFill>
                  <a:srgbClr val="000000"/>
                </a:solidFill>
              </a:defRPr>
            </a:pPr>
            <a:r>
              <a:rPr lang="ja-JP" altLang="en-US" sz="2400" dirty="0" smtClean="0">
                <a:solidFill>
                  <a:srgbClr val="FFFFFF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まとめ</a:t>
            </a:r>
            <a:endParaRPr sz="2400" dirty="0">
              <a:solidFill>
                <a:srgbClr val="FFFFFF"/>
              </a:solidFill>
              <a:latin typeface="源真ゴシック Regular" panose="020B0302020203020207" pitchFamily="50" charset="-128"/>
              <a:ea typeface="源真ゴシック Regular" panose="020B0302020203020207" pitchFamily="50" charset="-128"/>
              <a:cs typeface="源真ゴシック Regular" panose="020B0302020203020207" pitchFamily="50" charset="-128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7957" y="628214"/>
            <a:ext cx="8626710" cy="4235595"/>
          </a:xfrm>
        </p:spPr>
        <p:txBody>
          <a:bodyPr/>
          <a:lstStyle/>
          <a:p>
            <a:endParaRPr lang="en-US" altLang="ja-JP" sz="2000" dirty="0" smtClean="0">
              <a:solidFill>
                <a:schemeClr val="bg1"/>
              </a:solidFill>
              <a:latin typeface="源真ゴシック Regular" panose="020B0302020203020207" pitchFamily="50" charset="-128"/>
              <a:ea typeface="源真ゴシック Regular" panose="020B0302020203020207" pitchFamily="50" charset="-128"/>
              <a:cs typeface="源真ゴシック Regular" panose="020B0302020203020207" pitchFamily="50" charset="-128"/>
            </a:endParaRPr>
          </a:p>
        </p:txBody>
      </p:sp>
      <p:pic>
        <p:nvPicPr>
          <p:cNvPr id="6" name="Picture 5" descr="unity-logo-cut-bottom-red-rgb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8496" y="0"/>
            <a:ext cx="1954144" cy="243622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47957" y="1755558"/>
            <a:ext cx="8608933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400" dirty="0" smtClean="0">
                <a:solidFill>
                  <a:srgbClr val="66D9EF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static</a:t>
            </a:r>
            <a:r>
              <a:rPr lang="en-US" altLang="ja-JP" sz="1400" dirty="0" smtClean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</a:t>
            </a:r>
            <a:r>
              <a:rPr lang="en-US" altLang="ja-JP" sz="1400" dirty="0" err="1">
                <a:solidFill>
                  <a:srgbClr val="FD971F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AnimationClip</a:t>
            </a:r>
            <a:r>
              <a:rPr lang="en-US" altLang="ja-JP" sz="14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</a:t>
            </a:r>
            <a:r>
              <a:rPr lang="en-US" altLang="ja-JP" sz="1400" dirty="0" err="1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CreateSpriteAnimation</a:t>
            </a:r>
            <a:r>
              <a:rPr lang="en-US" altLang="ja-JP" sz="14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(</a:t>
            </a:r>
            <a:r>
              <a:rPr lang="en-US" altLang="ja-JP" sz="1400" dirty="0" err="1">
                <a:solidFill>
                  <a:srgbClr val="66D9EF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params</a:t>
            </a:r>
            <a:r>
              <a:rPr lang="en-US" altLang="ja-JP" sz="14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</a:t>
            </a:r>
            <a:r>
              <a:rPr lang="en-US" altLang="ja-JP" sz="1400" dirty="0">
                <a:solidFill>
                  <a:srgbClr val="FD971F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Sprite</a:t>
            </a:r>
            <a:r>
              <a:rPr lang="en-US" altLang="ja-JP" sz="14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[] sprites)</a:t>
            </a:r>
          </a:p>
          <a:p>
            <a:r>
              <a:rPr lang="en-US" altLang="ja-JP" sz="1400" dirty="0" smtClean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en-US" altLang="ja-JP" sz="1400" dirty="0">
                <a:solidFill>
                  <a:srgbClr val="66D9EF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</a:t>
            </a:r>
            <a:r>
              <a:rPr lang="en-US" altLang="ja-JP" sz="1400" dirty="0" smtClean="0">
                <a:solidFill>
                  <a:srgbClr val="66D9EF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  </a:t>
            </a:r>
            <a:r>
              <a:rPr lang="en-US" altLang="ja-JP" sz="1400" dirty="0" err="1" smtClean="0">
                <a:solidFill>
                  <a:srgbClr val="66D9EF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var</a:t>
            </a:r>
            <a:r>
              <a:rPr lang="en-US" altLang="ja-JP" sz="1400" dirty="0" smtClean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</a:t>
            </a:r>
            <a:r>
              <a:rPr lang="en-US" altLang="ja-JP" sz="1400" dirty="0" err="1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animationClip</a:t>
            </a:r>
            <a:r>
              <a:rPr lang="en-US" altLang="ja-JP" sz="14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</a:t>
            </a:r>
            <a:r>
              <a:rPr lang="en-US" altLang="ja-JP" sz="1400" dirty="0">
                <a:solidFill>
                  <a:srgbClr val="F9267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=</a:t>
            </a:r>
            <a:r>
              <a:rPr lang="en-US" altLang="ja-JP" sz="14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</a:t>
            </a:r>
            <a:r>
              <a:rPr lang="en-US" altLang="ja-JP" sz="1400" dirty="0">
                <a:solidFill>
                  <a:srgbClr val="66D9EF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new</a:t>
            </a:r>
            <a:r>
              <a:rPr lang="en-US" altLang="ja-JP" sz="14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</a:t>
            </a:r>
            <a:r>
              <a:rPr lang="en-US" altLang="ja-JP" sz="1400" dirty="0" err="1">
                <a:solidFill>
                  <a:srgbClr val="FD971F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AnimationClip</a:t>
            </a:r>
            <a:r>
              <a:rPr lang="en-US" altLang="ja-JP" sz="14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{ </a:t>
            </a:r>
            <a:r>
              <a:rPr lang="en-US" altLang="ja-JP" sz="1400" dirty="0" err="1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frameRate</a:t>
            </a:r>
            <a:r>
              <a:rPr lang="en-US" altLang="ja-JP" sz="14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</a:t>
            </a:r>
            <a:r>
              <a:rPr lang="en-US" altLang="ja-JP" sz="1400" dirty="0">
                <a:solidFill>
                  <a:srgbClr val="F9267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=</a:t>
            </a:r>
            <a:r>
              <a:rPr lang="en-US" altLang="ja-JP" sz="14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</a:t>
            </a:r>
            <a:r>
              <a:rPr lang="en-US" altLang="ja-JP" sz="1400" dirty="0">
                <a:solidFill>
                  <a:srgbClr val="AE81FF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12</a:t>
            </a:r>
            <a:r>
              <a:rPr lang="en-US" altLang="ja-JP" sz="14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};</a:t>
            </a:r>
          </a:p>
          <a:p>
            <a:endParaRPr lang="ja-JP" altLang="en-US" sz="1400" dirty="0">
              <a:solidFill>
                <a:srgbClr val="F8F8F2"/>
              </a:solidFill>
              <a:highlight>
                <a:srgbClr val="222C37"/>
              </a:highlight>
              <a:latin typeface="Consolas" panose="020B0609020204030204" pitchFamily="49" charset="0"/>
            </a:endParaRPr>
          </a:p>
          <a:p>
            <a:r>
              <a:rPr lang="en-US" altLang="ja-JP" sz="14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   </a:t>
            </a:r>
            <a:r>
              <a:rPr lang="en-US" altLang="ja-JP" sz="1400" dirty="0" err="1">
                <a:solidFill>
                  <a:srgbClr val="66D9EF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var</a:t>
            </a:r>
            <a:r>
              <a:rPr lang="en-US" altLang="ja-JP" sz="14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</a:t>
            </a:r>
            <a:r>
              <a:rPr lang="en-US" altLang="ja-JP" sz="1400" dirty="0" err="1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animationClipSettings</a:t>
            </a:r>
            <a:r>
              <a:rPr lang="en-US" altLang="ja-JP" sz="14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</a:t>
            </a:r>
            <a:r>
              <a:rPr lang="en-US" altLang="ja-JP" sz="1400" dirty="0">
                <a:solidFill>
                  <a:srgbClr val="F9267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=</a:t>
            </a:r>
            <a:r>
              <a:rPr lang="en-US" altLang="ja-JP" sz="14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</a:t>
            </a:r>
            <a:r>
              <a:rPr lang="en-US" altLang="ja-JP" sz="1400" dirty="0">
                <a:solidFill>
                  <a:srgbClr val="66D9EF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new</a:t>
            </a:r>
            <a:r>
              <a:rPr lang="en-US" altLang="ja-JP" sz="14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</a:t>
            </a:r>
            <a:r>
              <a:rPr lang="en-US" altLang="ja-JP" sz="1400" dirty="0" err="1">
                <a:solidFill>
                  <a:srgbClr val="FD971F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AnimationClipSettings</a:t>
            </a:r>
            <a:r>
              <a:rPr lang="en-US" altLang="ja-JP" sz="14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{ </a:t>
            </a:r>
            <a:r>
              <a:rPr lang="en-US" altLang="ja-JP" sz="1400" dirty="0" err="1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loopTime</a:t>
            </a:r>
            <a:r>
              <a:rPr lang="en-US" altLang="ja-JP" sz="14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</a:t>
            </a:r>
            <a:r>
              <a:rPr lang="en-US" altLang="ja-JP" sz="1400" dirty="0">
                <a:solidFill>
                  <a:srgbClr val="F9267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=</a:t>
            </a:r>
            <a:r>
              <a:rPr lang="en-US" altLang="ja-JP" sz="14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</a:t>
            </a:r>
            <a:r>
              <a:rPr lang="en-US" altLang="ja-JP" sz="1400" dirty="0" smtClean="0">
                <a:solidFill>
                  <a:srgbClr val="66D9EF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true </a:t>
            </a:r>
            <a:r>
              <a:rPr lang="en-US" altLang="ja-JP" sz="1400" dirty="0" smtClean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};</a:t>
            </a:r>
            <a:endParaRPr lang="en-US" altLang="ja-JP" sz="1400" dirty="0">
              <a:solidFill>
                <a:srgbClr val="F8F8F2"/>
              </a:solidFill>
              <a:highlight>
                <a:srgbClr val="222C37"/>
              </a:highlight>
              <a:latin typeface="Consolas" panose="020B0609020204030204" pitchFamily="49" charset="0"/>
            </a:endParaRPr>
          </a:p>
          <a:p>
            <a:endParaRPr lang="ja-JP" altLang="en-US" sz="1400" dirty="0">
              <a:solidFill>
                <a:srgbClr val="F8F8F2"/>
              </a:solidFill>
              <a:highlight>
                <a:srgbClr val="222C37"/>
              </a:highlight>
              <a:latin typeface="Consolas" panose="020B0609020204030204" pitchFamily="49" charset="0"/>
            </a:endParaRPr>
          </a:p>
          <a:p>
            <a:r>
              <a:rPr lang="en-US" altLang="ja-JP" sz="14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   </a:t>
            </a:r>
            <a:r>
              <a:rPr lang="en-US" altLang="ja-JP" sz="1400" dirty="0" err="1">
                <a:solidFill>
                  <a:srgbClr val="FD971F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AnimationUtility</a:t>
            </a:r>
            <a:r>
              <a:rPr lang="en-US" altLang="ja-JP" sz="1400" dirty="0" err="1">
                <a:solidFill>
                  <a:srgbClr val="F9267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.</a:t>
            </a:r>
            <a:r>
              <a:rPr lang="en-US" altLang="ja-JP" sz="1400" dirty="0" err="1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SetAnimationClipSettings</a:t>
            </a:r>
            <a:r>
              <a:rPr lang="en-US" altLang="ja-JP" sz="14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(</a:t>
            </a:r>
            <a:r>
              <a:rPr lang="en-US" altLang="ja-JP" sz="1400" dirty="0" err="1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animationClip</a:t>
            </a:r>
            <a:r>
              <a:rPr lang="en-US" altLang="ja-JP" sz="14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, </a:t>
            </a:r>
            <a:r>
              <a:rPr lang="en-US" altLang="ja-JP" sz="1400" dirty="0" err="1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animationClipSettings</a:t>
            </a:r>
            <a:r>
              <a:rPr lang="en-US" altLang="ja-JP" sz="1400" dirty="0" smtClean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);</a:t>
            </a:r>
            <a:endParaRPr lang="en-US" altLang="ja-JP" sz="1400" dirty="0">
              <a:solidFill>
                <a:srgbClr val="F8F8F2"/>
              </a:solidFill>
              <a:highlight>
                <a:srgbClr val="222C37"/>
              </a:highlight>
              <a:latin typeface="Consolas" panose="020B0609020204030204" pitchFamily="49" charset="0"/>
            </a:endParaRPr>
          </a:p>
          <a:p>
            <a:endParaRPr lang="en-US" altLang="ja-JP" sz="1400" dirty="0" smtClean="0">
              <a:solidFill>
                <a:srgbClr val="F8F8F2"/>
              </a:solidFill>
              <a:highlight>
                <a:srgbClr val="222C37"/>
              </a:highlight>
              <a:latin typeface="Consolas" panose="020B0609020204030204" pitchFamily="49" charset="0"/>
            </a:endParaRPr>
          </a:p>
          <a:p>
            <a:r>
              <a:rPr lang="en-US" altLang="ja-JP" sz="1400" dirty="0" smtClean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}</a:t>
            </a:r>
            <a:endParaRPr lang="ja-JP" altLang="en-US" sz="1400" dirty="0"/>
          </a:p>
        </p:txBody>
      </p:sp>
      <p:grpSp>
        <p:nvGrpSpPr>
          <p:cNvPr id="7" name="Group 6"/>
          <p:cNvGrpSpPr/>
          <p:nvPr/>
        </p:nvGrpSpPr>
        <p:grpSpPr>
          <a:xfrm>
            <a:off x="3482157" y="3995674"/>
            <a:ext cx="5149457" cy="838846"/>
            <a:chOff x="3984978" y="1071577"/>
            <a:chExt cx="4882445" cy="838846"/>
          </a:xfrm>
        </p:grpSpPr>
        <p:sp>
          <p:nvSpPr>
            <p:cNvPr id="8" name="Rectangular Callout 7"/>
            <p:cNvSpPr/>
            <p:nvPr/>
          </p:nvSpPr>
          <p:spPr>
            <a:xfrm>
              <a:off x="3984978" y="1071577"/>
              <a:ext cx="4882445" cy="838846"/>
            </a:xfrm>
            <a:prstGeom prst="wedgeRectCallout">
              <a:avLst>
                <a:gd name="adj1" fmla="val 41081"/>
                <a:gd name="adj2" fmla="val 34924"/>
              </a:avLst>
            </a:prstGeom>
            <a:solidFill>
              <a:srgbClr val="FFFFFF"/>
            </a:solidFill>
            <a:ln w="25400" cap="flat">
              <a:solidFill>
                <a:srgbClr val="4F81BD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ja-JP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102680" y="1121670"/>
              <a:ext cx="2628788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ja-JP" sz="1800" b="0" i="0" u="none" strike="noStrike" cap="none" spc="0" normalizeH="0" baseline="0" dirty="0" err="1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源真ゴシックP Regular" panose="020B0302020203020207" pitchFamily="50" charset="-128"/>
                  <a:ea typeface="源真ゴシックP Regular" panose="020B0302020203020207" pitchFamily="50" charset="-128"/>
                  <a:cs typeface="源真ゴシックP Regular" panose="020B0302020203020207" pitchFamily="50" charset="-128"/>
                  <a:sym typeface="Century Gothic"/>
                </a:rPr>
                <a:t>AnimationClip</a:t>
              </a:r>
              <a:r>
                <a:rPr kumimoji="0" lang="ja-JP" altLang="en-US" sz="18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源真ゴシックP Regular" panose="020B0302020203020207" pitchFamily="50" charset="-128"/>
                  <a:ea typeface="源真ゴシックP Regular" panose="020B0302020203020207" pitchFamily="50" charset="-128"/>
                  <a:cs typeface="源真ゴシックP Regular" panose="020B0302020203020207" pitchFamily="50" charset="-128"/>
                  <a:sym typeface="Century Gothic"/>
                </a:rPr>
                <a:t>の初期設定</a:t>
              </a:r>
              <a:endParaRPr kumimoji="0" lang="en-US" altLang="ja-JP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  <a:sym typeface="Century Gothic"/>
              </a:endParaRPr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4215383" y="1492539"/>
              <a:ext cx="2438417" cy="307775"/>
              <a:chOff x="4215383" y="1497444"/>
              <a:chExt cx="2438417" cy="307775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4254514" y="1497444"/>
                <a:ext cx="2399286" cy="30777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9" tIns="45719" rIns="45719" bIns="45719" numCol="1" spcCol="38100" rtlCol="0" anchor="t">
                <a:spAutoFit/>
              </a:bodyPr>
              <a:lstStyle/>
              <a:p>
                <a:pPr algn="l" rtl="0" latinLnBrk="1" hangingPunct="0"/>
                <a:r>
                  <a:rPr lang="ja-JP" altLang="en-US" sz="1400" dirty="0" smtClean="0">
                    <a:solidFill>
                      <a:srgbClr val="000000"/>
                    </a:solidFill>
                    <a:latin typeface="源真ゴシックP Regular" panose="020B0302020203020207" pitchFamily="50" charset="-128"/>
                    <a:ea typeface="源真ゴシックP Regular" panose="020B0302020203020207" pitchFamily="50" charset="-128"/>
                    <a:cs typeface="源真ゴシックP Regular" panose="020B0302020203020207" pitchFamily="50" charset="-128"/>
                  </a:rPr>
                  <a:t>フレームレートは</a:t>
                </a:r>
                <a:r>
                  <a:rPr lang="en-US" altLang="ja-JP" sz="1400" dirty="0" smtClean="0">
                    <a:solidFill>
                      <a:srgbClr val="000000"/>
                    </a:solidFill>
                    <a:latin typeface="源真ゴシックP Regular" panose="020B0302020203020207" pitchFamily="50" charset="-128"/>
                    <a:ea typeface="源真ゴシックP Regular" panose="020B0302020203020207" pitchFamily="50" charset="-128"/>
                    <a:cs typeface="源真ゴシックP Regular" panose="020B0302020203020207" pitchFamily="50" charset="-128"/>
                  </a:rPr>
                  <a:t>12</a:t>
                </a:r>
                <a:r>
                  <a:rPr lang="ja-JP" altLang="en-US" sz="1400" dirty="0" smtClean="0">
                    <a:solidFill>
                      <a:srgbClr val="000000"/>
                    </a:solidFill>
                    <a:latin typeface="源真ゴシックP Regular" panose="020B0302020203020207" pitchFamily="50" charset="-128"/>
                    <a:ea typeface="源真ゴシックP Regular" panose="020B0302020203020207" pitchFamily="50" charset="-128"/>
                    <a:cs typeface="源真ゴシックP Regular" panose="020B0302020203020207" pitchFamily="50" charset="-128"/>
                  </a:rPr>
                  <a:t>、 ループ設定</a:t>
                </a:r>
                <a:endParaRPr lang="en-US" altLang="ja-JP" sz="1400" dirty="0">
                  <a:solidFill>
                    <a:srgbClr val="000000"/>
                  </a:solidFill>
                  <a:latin typeface="源真ゴシックP Regular" panose="020B0302020203020207" pitchFamily="50" charset="-128"/>
                  <a:ea typeface="源真ゴシックP Regular" panose="020B0302020203020207" pitchFamily="50" charset="-128"/>
                  <a:cs typeface="源真ゴシックP Regular" panose="020B0302020203020207" pitchFamily="50" charset="-128"/>
                </a:endParaRPr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4215383" y="1519676"/>
                <a:ext cx="45719" cy="255004"/>
              </a:xfrm>
              <a:prstGeom prst="rect">
                <a:avLst/>
              </a:prstGeom>
              <a:solidFill>
                <a:schemeClr val="tx2"/>
              </a:solidFill>
              <a:ln w="25400" cap="flat">
                <a:noFill/>
                <a:prstDash val="solid"/>
                <a:bevel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8994878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C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/>
          </p:cNvSpPr>
          <p:nvPr>
            <p:ph type="title"/>
          </p:nvPr>
        </p:nvSpPr>
        <p:spPr>
          <a:xfrm>
            <a:off x="347957" y="192970"/>
            <a:ext cx="8229600" cy="429303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>
              <a:defRPr sz="1800">
                <a:solidFill>
                  <a:srgbClr val="000000"/>
                </a:solidFill>
              </a:defRPr>
            </a:pPr>
            <a:r>
              <a:rPr lang="ja-JP" altLang="en-US" sz="2400" dirty="0" smtClean="0">
                <a:solidFill>
                  <a:srgbClr val="FFFFFF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まとめ</a:t>
            </a:r>
            <a:endParaRPr sz="2400" dirty="0">
              <a:solidFill>
                <a:srgbClr val="FFFFFF"/>
              </a:solidFill>
              <a:latin typeface="源真ゴシック Regular" panose="020B0302020203020207" pitchFamily="50" charset="-128"/>
              <a:ea typeface="源真ゴシック Regular" panose="020B0302020203020207" pitchFamily="50" charset="-128"/>
              <a:cs typeface="源真ゴシック Regular" panose="020B0302020203020207" pitchFamily="50" charset="-128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7957" y="628214"/>
            <a:ext cx="8626710" cy="4235595"/>
          </a:xfrm>
        </p:spPr>
        <p:txBody>
          <a:bodyPr/>
          <a:lstStyle/>
          <a:p>
            <a:endParaRPr lang="en-US" altLang="ja-JP" sz="2000" dirty="0" smtClean="0">
              <a:solidFill>
                <a:schemeClr val="bg1"/>
              </a:solidFill>
              <a:latin typeface="源真ゴシック Regular" panose="020B0302020203020207" pitchFamily="50" charset="-128"/>
              <a:ea typeface="源真ゴシック Regular" panose="020B0302020203020207" pitchFamily="50" charset="-128"/>
              <a:cs typeface="源真ゴシック Regular" panose="020B0302020203020207" pitchFamily="50" charset="-128"/>
            </a:endParaRPr>
          </a:p>
        </p:txBody>
      </p:sp>
      <p:pic>
        <p:nvPicPr>
          <p:cNvPr id="6" name="Picture 5" descr="unity-logo-cut-bottom-red-rgb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8496" y="0"/>
            <a:ext cx="1954144" cy="243622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47957" y="1127344"/>
            <a:ext cx="8608933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400" dirty="0" smtClean="0">
                <a:solidFill>
                  <a:srgbClr val="66D9EF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static</a:t>
            </a:r>
            <a:r>
              <a:rPr lang="en-US" altLang="ja-JP" sz="1400" dirty="0" smtClean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</a:t>
            </a:r>
            <a:r>
              <a:rPr lang="en-US" altLang="ja-JP" sz="1400" dirty="0" err="1">
                <a:solidFill>
                  <a:srgbClr val="FD971F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AnimationClip</a:t>
            </a:r>
            <a:r>
              <a:rPr lang="en-US" altLang="ja-JP" sz="14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</a:t>
            </a:r>
            <a:r>
              <a:rPr lang="en-US" altLang="ja-JP" sz="1400" dirty="0" err="1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CreateSpriteAnimation</a:t>
            </a:r>
            <a:r>
              <a:rPr lang="en-US" altLang="ja-JP" sz="14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(</a:t>
            </a:r>
            <a:r>
              <a:rPr lang="en-US" altLang="ja-JP" sz="1400" dirty="0" err="1">
                <a:solidFill>
                  <a:srgbClr val="66D9EF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params</a:t>
            </a:r>
            <a:r>
              <a:rPr lang="en-US" altLang="ja-JP" sz="14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</a:t>
            </a:r>
            <a:r>
              <a:rPr lang="en-US" altLang="ja-JP" sz="1400" dirty="0">
                <a:solidFill>
                  <a:srgbClr val="FD971F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Sprite</a:t>
            </a:r>
            <a:r>
              <a:rPr lang="en-US" altLang="ja-JP" sz="14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[] sprites)</a:t>
            </a:r>
          </a:p>
          <a:p>
            <a:r>
              <a:rPr lang="en-US" altLang="ja-JP" sz="1400" dirty="0" smtClean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en-US" altLang="ja-JP" sz="1400" dirty="0" smtClean="0">
                <a:solidFill>
                  <a:srgbClr val="66D9EF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   ...</a:t>
            </a:r>
          </a:p>
          <a:p>
            <a:endParaRPr lang="en-US" altLang="ja-JP" sz="1400" dirty="0">
              <a:solidFill>
                <a:srgbClr val="66D9EF"/>
              </a:solidFill>
              <a:highlight>
                <a:srgbClr val="222C37"/>
              </a:highlight>
              <a:latin typeface="Consolas" panose="020B0609020204030204" pitchFamily="49" charset="0"/>
            </a:endParaRPr>
          </a:p>
          <a:p>
            <a:r>
              <a:rPr lang="en-US" altLang="ja-JP" sz="1400" dirty="0">
                <a:solidFill>
                  <a:srgbClr val="66D9EF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</a:t>
            </a:r>
            <a:r>
              <a:rPr lang="en-US" altLang="ja-JP" sz="1400" dirty="0" smtClean="0">
                <a:solidFill>
                  <a:srgbClr val="66D9EF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  </a:t>
            </a:r>
            <a:r>
              <a:rPr lang="en-US" altLang="ja-JP" sz="1400" dirty="0" err="1" smtClean="0">
                <a:solidFill>
                  <a:srgbClr val="66D9EF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var</a:t>
            </a:r>
            <a:r>
              <a:rPr lang="en-US" altLang="ja-JP" sz="1400" dirty="0" smtClean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</a:t>
            </a:r>
            <a:r>
              <a:rPr lang="en-US" altLang="ja-JP" sz="1400" dirty="0" err="1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objectReferenceKeyframes</a:t>
            </a:r>
            <a:r>
              <a:rPr lang="en-US" altLang="ja-JP" sz="14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</a:t>
            </a:r>
            <a:r>
              <a:rPr lang="en-US" altLang="ja-JP" sz="1400" dirty="0">
                <a:solidFill>
                  <a:srgbClr val="F9267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=</a:t>
            </a:r>
            <a:r>
              <a:rPr lang="en-US" altLang="ja-JP" sz="14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</a:t>
            </a:r>
            <a:r>
              <a:rPr lang="en-US" altLang="ja-JP" sz="1400" dirty="0">
                <a:solidFill>
                  <a:srgbClr val="66D9EF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new</a:t>
            </a:r>
            <a:r>
              <a:rPr lang="en-US" altLang="ja-JP" sz="14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</a:t>
            </a:r>
            <a:r>
              <a:rPr lang="en-US" altLang="ja-JP" sz="1400" dirty="0" err="1">
                <a:solidFill>
                  <a:srgbClr val="FD971F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ObjectReferenceKeyframe</a:t>
            </a:r>
            <a:r>
              <a:rPr lang="en-US" altLang="ja-JP" sz="14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[</a:t>
            </a:r>
            <a:r>
              <a:rPr lang="en-US" altLang="ja-JP" sz="1400" dirty="0" err="1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sprites</a:t>
            </a:r>
            <a:r>
              <a:rPr lang="en-US" altLang="ja-JP" sz="1400" dirty="0" err="1">
                <a:solidFill>
                  <a:srgbClr val="F9267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.</a:t>
            </a:r>
            <a:r>
              <a:rPr lang="en-US" altLang="ja-JP" sz="1400" dirty="0" err="1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Length</a:t>
            </a:r>
            <a:r>
              <a:rPr lang="en-US" altLang="ja-JP" sz="14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];</a:t>
            </a:r>
          </a:p>
          <a:p>
            <a:endParaRPr lang="ja-JP" altLang="en-US" sz="1400" dirty="0">
              <a:solidFill>
                <a:srgbClr val="F8F8F2"/>
              </a:solidFill>
              <a:highlight>
                <a:srgbClr val="222C37"/>
              </a:highlight>
              <a:latin typeface="Consolas" panose="020B0609020204030204" pitchFamily="49" charset="0"/>
            </a:endParaRPr>
          </a:p>
          <a:p>
            <a:r>
              <a:rPr lang="en-US" altLang="ja-JP" sz="14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   </a:t>
            </a:r>
            <a:r>
              <a:rPr lang="en-US" altLang="ja-JP" sz="1400" dirty="0">
                <a:solidFill>
                  <a:srgbClr val="66D9EF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for</a:t>
            </a:r>
            <a:r>
              <a:rPr lang="en-US" altLang="ja-JP" sz="14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(</a:t>
            </a:r>
            <a:r>
              <a:rPr lang="en-US" altLang="ja-JP" sz="1400" dirty="0" err="1">
                <a:solidFill>
                  <a:srgbClr val="66D9EF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var</a:t>
            </a:r>
            <a:r>
              <a:rPr lang="en-US" altLang="ja-JP" sz="14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</a:t>
            </a:r>
            <a:r>
              <a:rPr lang="en-US" altLang="ja-JP" sz="1400" dirty="0" err="1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i</a:t>
            </a:r>
            <a:r>
              <a:rPr lang="en-US" altLang="ja-JP" sz="14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</a:t>
            </a:r>
            <a:r>
              <a:rPr lang="en-US" altLang="ja-JP" sz="1400" dirty="0">
                <a:solidFill>
                  <a:srgbClr val="F9267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=</a:t>
            </a:r>
            <a:r>
              <a:rPr lang="en-US" altLang="ja-JP" sz="14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</a:t>
            </a:r>
            <a:r>
              <a:rPr lang="en-US" altLang="ja-JP" sz="1400" dirty="0">
                <a:solidFill>
                  <a:srgbClr val="AE81FF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0</a:t>
            </a:r>
            <a:r>
              <a:rPr lang="en-US" altLang="ja-JP" sz="14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; </a:t>
            </a:r>
            <a:r>
              <a:rPr lang="en-US" altLang="ja-JP" sz="1400" dirty="0" err="1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i</a:t>
            </a:r>
            <a:r>
              <a:rPr lang="en-US" altLang="ja-JP" sz="14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</a:t>
            </a:r>
            <a:r>
              <a:rPr lang="en-US" altLang="ja-JP" sz="1400" dirty="0">
                <a:solidFill>
                  <a:srgbClr val="F9267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&lt;</a:t>
            </a:r>
            <a:r>
              <a:rPr lang="en-US" altLang="ja-JP" sz="14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</a:t>
            </a:r>
            <a:r>
              <a:rPr lang="en-US" altLang="ja-JP" sz="1400" dirty="0" err="1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objectReferenceKeyframes</a:t>
            </a:r>
            <a:r>
              <a:rPr lang="en-US" altLang="ja-JP" sz="1400" dirty="0" err="1">
                <a:solidFill>
                  <a:srgbClr val="F9267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.</a:t>
            </a:r>
            <a:r>
              <a:rPr lang="en-US" altLang="ja-JP" sz="1400" dirty="0" err="1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Length</a:t>
            </a:r>
            <a:r>
              <a:rPr lang="en-US" altLang="ja-JP" sz="14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; </a:t>
            </a:r>
            <a:r>
              <a:rPr lang="en-US" altLang="ja-JP" sz="1400" dirty="0" err="1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i</a:t>
            </a:r>
            <a:r>
              <a:rPr lang="en-US" altLang="ja-JP" sz="1400" dirty="0">
                <a:solidFill>
                  <a:srgbClr val="F9267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++</a:t>
            </a:r>
            <a:r>
              <a:rPr lang="en-US" altLang="ja-JP" sz="14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ja-JP" altLang="en-US" sz="14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   </a:t>
            </a:r>
            <a:r>
              <a:rPr lang="en-US" altLang="ja-JP" sz="14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en-US" altLang="ja-JP" sz="14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       </a:t>
            </a:r>
            <a:r>
              <a:rPr lang="en-US" altLang="ja-JP" sz="1400" dirty="0" err="1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objectReferenceKeyframes</a:t>
            </a:r>
            <a:r>
              <a:rPr lang="en-US" altLang="ja-JP" sz="14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[</a:t>
            </a:r>
            <a:r>
              <a:rPr lang="en-US" altLang="ja-JP" sz="1400" dirty="0" err="1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i</a:t>
            </a:r>
            <a:r>
              <a:rPr lang="en-US" altLang="ja-JP" sz="14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] </a:t>
            </a:r>
            <a:r>
              <a:rPr lang="en-US" altLang="ja-JP" sz="1400" dirty="0">
                <a:solidFill>
                  <a:srgbClr val="F9267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=</a:t>
            </a:r>
            <a:r>
              <a:rPr lang="en-US" altLang="ja-JP" sz="14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</a:t>
            </a:r>
            <a:r>
              <a:rPr lang="en-US" altLang="ja-JP" sz="1400" dirty="0">
                <a:solidFill>
                  <a:srgbClr val="66D9EF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new</a:t>
            </a:r>
            <a:r>
              <a:rPr lang="en-US" altLang="ja-JP" sz="14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</a:t>
            </a:r>
            <a:r>
              <a:rPr lang="en-US" altLang="ja-JP" sz="1400" dirty="0" err="1">
                <a:solidFill>
                  <a:srgbClr val="FD971F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ObjectReferenceKeyframe</a:t>
            </a:r>
            <a:endParaRPr lang="en-US" altLang="ja-JP" sz="1400" dirty="0">
              <a:solidFill>
                <a:srgbClr val="F8F8F2"/>
              </a:solidFill>
              <a:highlight>
                <a:srgbClr val="222C37"/>
              </a:highlight>
              <a:latin typeface="Consolas" panose="020B0609020204030204" pitchFamily="49" charset="0"/>
            </a:endParaRPr>
          </a:p>
          <a:p>
            <a:r>
              <a:rPr lang="ja-JP" altLang="en-US" sz="14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       </a:t>
            </a:r>
            <a:r>
              <a:rPr lang="en-US" altLang="ja-JP" sz="14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en-US" altLang="ja-JP" sz="14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           value </a:t>
            </a:r>
            <a:r>
              <a:rPr lang="en-US" altLang="ja-JP" sz="1400" dirty="0">
                <a:solidFill>
                  <a:srgbClr val="F9267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=</a:t>
            </a:r>
            <a:r>
              <a:rPr lang="en-US" altLang="ja-JP" sz="14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sprites[</a:t>
            </a:r>
            <a:r>
              <a:rPr lang="en-US" altLang="ja-JP" sz="1400" dirty="0" err="1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i</a:t>
            </a:r>
            <a:r>
              <a:rPr lang="en-US" altLang="ja-JP" sz="14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],</a:t>
            </a:r>
          </a:p>
          <a:p>
            <a:r>
              <a:rPr lang="en-US" altLang="ja-JP" sz="14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           time </a:t>
            </a:r>
            <a:r>
              <a:rPr lang="en-US" altLang="ja-JP" sz="1400" dirty="0">
                <a:solidFill>
                  <a:srgbClr val="F9267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=</a:t>
            </a:r>
            <a:r>
              <a:rPr lang="en-US" altLang="ja-JP" sz="14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</a:t>
            </a:r>
            <a:r>
              <a:rPr lang="en-US" altLang="ja-JP" sz="1400" dirty="0" err="1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i</a:t>
            </a:r>
            <a:r>
              <a:rPr lang="en-US" altLang="ja-JP" sz="14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</a:t>
            </a:r>
            <a:r>
              <a:rPr lang="en-US" altLang="ja-JP" sz="1400" dirty="0">
                <a:solidFill>
                  <a:srgbClr val="F9267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/</a:t>
            </a:r>
            <a:r>
              <a:rPr lang="en-US" altLang="ja-JP" sz="14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</a:t>
            </a:r>
            <a:r>
              <a:rPr lang="en-US" altLang="ja-JP" sz="1400" dirty="0" err="1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animationClip</a:t>
            </a:r>
            <a:r>
              <a:rPr lang="en-US" altLang="ja-JP" sz="1400" dirty="0" err="1">
                <a:solidFill>
                  <a:srgbClr val="F9267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.</a:t>
            </a:r>
            <a:r>
              <a:rPr lang="en-US" altLang="ja-JP" sz="1400" dirty="0" err="1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frameRate</a:t>
            </a:r>
            <a:endParaRPr lang="en-US" altLang="ja-JP" sz="1400" dirty="0">
              <a:solidFill>
                <a:srgbClr val="F8F8F2"/>
              </a:solidFill>
              <a:highlight>
                <a:srgbClr val="222C37"/>
              </a:highlight>
              <a:latin typeface="Consolas" panose="020B0609020204030204" pitchFamily="49" charset="0"/>
            </a:endParaRPr>
          </a:p>
          <a:p>
            <a:r>
              <a:rPr lang="ja-JP" altLang="en-US" sz="14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       </a:t>
            </a:r>
            <a:r>
              <a:rPr lang="en-US" altLang="ja-JP" sz="14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};</a:t>
            </a:r>
          </a:p>
          <a:p>
            <a:r>
              <a:rPr lang="ja-JP" altLang="en-US" sz="14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   </a:t>
            </a:r>
            <a:r>
              <a:rPr lang="en-US" altLang="ja-JP" sz="14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}</a:t>
            </a:r>
            <a:endParaRPr lang="en-US" altLang="ja-JP" sz="1400" dirty="0" smtClean="0">
              <a:solidFill>
                <a:srgbClr val="66D9EF"/>
              </a:solidFill>
              <a:highlight>
                <a:srgbClr val="222C37"/>
              </a:highlight>
              <a:latin typeface="Consolas" panose="020B0609020204030204" pitchFamily="49" charset="0"/>
            </a:endParaRPr>
          </a:p>
          <a:p>
            <a:endParaRPr lang="en-US" altLang="ja-JP" sz="1400" dirty="0" smtClean="0">
              <a:solidFill>
                <a:srgbClr val="F8F8F2"/>
              </a:solidFill>
              <a:highlight>
                <a:srgbClr val="222C37"/>
              </a:highlight>
              <a:latin typeface="Consolas" panose="020B0609020204030204" pitchFamily="49" charset="0"/>
            </a:endParaRPr>
          </a:p>
          <a:p>
            <a:r>
              <a:rPr lang="en-US" altLang="ja-JP" sz="1400" dirty="0" smtClean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}</a:t>
            </a:r>
            <a:endParaRPr lang="ja-JP" altLang="en-US" sz="1400" dirty="0"/>
          </a:p>
        </p:txBody>
      </p:sp>
      <p:grpSp>
        <p:nvGrpSpPr>
          <p:cNvPr id="7" name="Group 6"/>
          <p:cNvGrpSpPr/>
          <p:nvPr/>
        </p:nvGrpSpPr>
        <p:grpSpPr>
          <a:xfrm>
            <a:off x="3804119" y="4065658"/>
            <a:ext cx="5149457" cy="838846"/>
            <a:chOff x="3984978" y="1071577"/>
            <a:chExt cx="4882445" cy="838846"/>
          </a:xfrm>
        </p:grpSpPr>
        <p:sp>
          <p:nvSpPr>
            <p:cNvPr id="8" name="Rectangular Callout 7"/>
            <p:cNvSpPr/>
            <p:nvPr/>
          </p:nvSpPr>
          <p:spPr>
            <a:xfrm>
              <a:off x="3984978" y="1071577"/>
              <a:ext cx="4882445" cy="838846"/>
            </a:xfrm>
            <a:prstGeom prst="wedgeRectCallout">
              <a:avLst>
                <a:gd name="adj1" fmla="val 41081"/>
                <a:gd name="adj2" fmla="val 34924"/>
              </a:avLst>
            </a:prstGeom>
            <a:solidFill>
              <a:srgbClr val="FFFFFF"/>
            </a:solidFill>
            <a:ln w="25400" cap="flat">
              <a:solidFill>
                <a:srgbClr val="4F81BD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ja-JP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102680" y="1121670"/>
              <a:ext cx="3460165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ja-JP" dirty="0" err="1" smtClean="0">
                  <a:solidFill>
                    <a:srgbClr val="000000"/>
                  </a:solidFill>
                  <a:latin typeface="源真ゴシックP Regular" panose="020B0302020203020207" pitchFamily="50" charset="-128"/>
                  <a:ea typeface="源真ゴシックP Regular" panose="020B0302020203020207" pitchFamily="50" charset="-128"/>
                  <a:cs typeface="源真ゴシックP Regular" panose="020B0302020203020207" pitchFamily="50" charset="-128"/>
                </a:rPr>
                <a:t>ObjectReferenceKeyframe</a:t>
              </a:r>
              <a:r>
                <a:rPr lang="en-US" altLang="ja-JP" dirty="0" smtClean="0">
                  <a:solidFill>
                    <a:srgbClr val="000000"/>
                  </a:solidFill>
                  <a:latin typeface="源真ゴシックP Regular" panose="020B0302020203020207" pitchFamily="50" charset="-128"/>
                  <a:ea typeface="源真ゴシックP Regular" panose="020B0302020203020207" pitchFamily="50" charset="-128"/>
                  <a:cs typeface="源真ゴシックP Regular" panose="020B0302020203020207" pitchFamily="50" charset="-128"/>
                </a:rPr>
                <a:t> </a:t>
              </a:r>
              <a:r>
                <a:rPr lang="ja-JP" altLang="en-US" dirty="0" smtClean="0">
                  <a:solidFill>
                    <a:srgbClr val="000000"/>
                  </a:solidFill>
                  <a:latin typeface="源真ゴシックP Regular" panose="020B0302020203020207" pitchFamily="50" charset="-128"/>
                  <a:ea typeface="源真ゴシックP Regular" panose="020B0302020203020207" pitchFamily="50" charset="-128"/>
                  <a:cs typeface="源真ゴシックP Regular" panose="020B0302020203020207" pitchFamily="50" charset="-128"/>
                </a:rPr>
                <a:t>の作成</a:t>
              </a:r>
              <a:endParaRPr kumimoji="0" lang="en-US" altLang="ja-JP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  <a:sym typeface="Century Gothic"/>
              </a:endParaRPr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4215383" y="1492539"/>
              <a:ext cx="2164838" cy="307775"/>
              <a:chOff x="4215383" y="1497444"/>
              <a:chExt cx="2164838" cy="307775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4254514" y="1497444"/>
                <a:ext cx="2125707" cy="30777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9" tIns="45719" rIns="45719" bIns="45719" numCol="1" spcCol="38100" rtlCol="0" anchor="t">
                <a:spAutoFit/>
              </a:bodyPr>
              <a:lstStyle/>
              <a:p>
                <a:pPr algn="l" rtl="0" latinLnBrk="1" hangingPunct="0"/>
                <a:r>
                  <a:rPr lang="ja-JP" altLang="en-US" sz="1400" dirty="0">
                    <a:solidFill>
                      <a:srgbClr val="000000"/>
                    </a:solidFill>
                    <a:latin typeface="源真ゴシックP Regular" panose="020B0302020203020207" pitchFamily="50" charset="-128"/>
                    <a:ea typeface="源真ゴシックP Regular" panose="020B0302020203020207" pitchFamily="50" charset="-128"/>
                    <a:cs typeface="源真ゴシックP Regular" panose="020B0302020203020207" pitchFamily="50" charset="-128"/>
                  </a:rPr>
                  <a:t>作成</a:t>
                </a:r>
                <a:r>
                  <a:rPr lang="ja-JP" altLang="en-US" sz="1400" dirty="0" smtClean="0">
                    <a:solidFill>
                      <a:srgbClr val="000000"/>
                    </a:solidFill>
                    <a:latin typeface="源真ゴシックP Regular" panose="020B0302020203020207" pitchFamily="50" charset="-128"/>
                    <a:ea typeface="源真ゴシックP Regular" panose="020B0302020203020207" pitchFamily="50" charset="-128"/>
                    <a:cs typeface="源真ゴシックP Regular" panose="020B0302020203020207" pitchFamily="50" charset="-128"/>
                  </a:rPr>
                  <a:t>する分はスプライトの数</a:t>
                </a:r>
                <a:endParaRPr lang="en-US" altLang="ja-JP" sz="1400" dirty="0">
                  <a:solidFill>
                    <a:srgbClr val="000000"/>
                  </a:solidFill>
                  <a:latin typeface="源真ゴシックP Regular" panose="020B0302020203020207" pitchFamily="50" charset="-128"/>
                  <a:ea typeface="源真ゴシックP Regular" panose="020B0302020203020207" pitchFamily="50" charset="-128"/>
                  <a:cs typeface="源真ゴシックP Regular" panose="020B0302020203020207" pitchFamily="50" charset="-128"/>
                </a:endParaRPr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4215383" y="1519676"/>
                <a:ext cx="45719" cy="255004"/>
              </a:xfrm>
              <a:prstGeom prst="rect">
                <a:avLst/>
              </a:prstGeom>
              <a:solidFill>
                <a:schemeClr val="tx2"/>
              </a:solidFill>
              <a:ln w="25400" cap="flat">
                <a:noFill/>
                <a:prstDash val="solid"/>
                <a:bevel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6618338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C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/>
          </p:cNvSpPr>
          <p:nvPr>
            <p:ph type="title"/>
          </p:nvPr>
        </p:nvSpPr>
        <p:spPr>
          <a:xfrm>
            <a:off x="347957" y="192970"/>
            <a:ext cx="8229600" cy="429303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>
              <a:defRPr sz="1800">
                <a:solidFill>
                  <a:srgbClr val="000000"/>
                </a:solidFill>
              </a:defRPr>
            </a:pPr>
            <a:r>
              <a:rPr lang="ja-JP" altLang="en-US" sz="2400" dirty="0" smtClean="0">
                <a:solidFill>
                  <a:srgbClr val="FFFFFF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まとめ</a:t>
            </a:r>
            <a:endParaRPr sz="2400" dirty="0">
              <a:solidFill>
                <a:srgbClr val="FFFFFF"/>
              </a:solidFill>
              <a:latin typeface="源真ゴシック Regular" panose="020B0302020203020207" pitchFamily="50" charset="-128"/>
              <a:ea typeface="源真ゴシック Regular" panose="020B0302020203020207" pitchFamily="50" charset="-128"/>
              <a:cs typeface="源真ゴシック Regular" panose="020B0302020203020207" pitchFamily="50" charset="-128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7957" y="628214"/>
            <a:ext cx="8626710" cy="4235595"/>
          </a:xfrm>
        </p:spPr>
        <p:txBody>
          <a:bodyPr/>
          <a:lstStyle/>
          <a:p>
            <a:endParaRPr lang="en-US" altLang="ja-JP" sz="2000" dirty="0" smtClean="0">
              <a:solidFill>
                <a:schemeClr val="bg1"/>
              </a:solidFill>
              <a:latin typeface="源真ゴシック Regular" panose="020B0302020203020207" pitchFamily="50" charset="-128"/>
              <a:ea typeface="源真ゴシック Regular" panose="020B0302020203020207" pitchFamily="50" charset="-128"/>
              <a:cs typeface="源真ゴシック Regular" panose="020B0302020203020207" pitchFamily="50" charset="-128"/>
            </a:endParaRPr>
          </a:p>
        </p:txBody>
      </p:sp>
      <p:pic>
        <p:nvPicPr>
          <p:cNvPr id="6" name="Picture 5" descr="unity-logo-cut-bottom-red-rgb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8496" y="0"/>
            <a:ext cx="1954144" cy="243622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47957" y="1127344"/>
            <a:ext cx="8608933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dirty="0" smtClean="0">
                <a:solidFill>
                  <a:srgbClr val="66D9EF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static</a:t>
            </a:r>
            <a:r>
              <a:rPr lang="en-US" altLang="ja-JP" sz="1200" dirty="0" smtClean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</a:t>
            </a:r>
            <a:r>
              <a:rPr lang="en-US" altLang="ja-JP" sz="1200" dirty="0" err="1">
                <a:solidFill>
                  <a:srgbClr val="FD971F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AnimationClip</a:t>
            </a:r>
            <a:r>
              <a:rPr lang="en-US" altLang="ja-JP" sz="12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</a:t>
            </a:r>
            <a:r>
              <a:rPr lang="en-US" altLang="ja-JP" sz="1200" dirty="0" err="1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CreateSpriteAnimation</a:t>
            </a:r>
            <a:r>
              <a:rPr lang="en-US" altLang="ja-JP" sz="12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(</a:t>
            </a:r>
            <a:r>
              <a:rPr lang="en-US" altLang="ja-JP" sz="1200" dirty="0" err="1">
                <a:solidFill>
                  <a:srgbClr val="66D9EF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params</a:t>
            </a:r>
            <a:r>
              <a:rPr lang="en-US" altLang="ja-JP" sz="12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</a:t>
            </a:r>
            <a:r>
              <a:rPr lang="en-US" altLang="ja-JP" sz="1200" dirty="0">
                <a:solidFill>
                  <a:srgbClr val="FD971F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Sprite</a:t>
            </a:r>
            <a:r>
              <a:rPr lang="en-US" altLang="ja-JP" sz="12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[] sprites)</a:t>
            </a:r>
          </a:p>
          <a:p>
            <a:r>
              <a:rPr lang="en-US" altLang="ja-JP" sz="1200" dirty="0" smtClean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en-US" altLang="ja-JP" sz="1200" dirty="0" smtClean="0">
                <a:solidFill>
                  <a:srgbClr val="66D9EF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   ...</a:t>
            </a:r>
          </a:p>
          <a:p>
            <a:endParaRPr lang="en-US" altLang="ja-JP" sz="1200" dirty="0" smtClean="0">
              <a:solidFill>
                <a:srgbClr val="66D9EF"/>
              </a:solidFill>
              <a:highlight>
                <a:srgbClr val="222C37"/>
              </a:highlight>
              <a:latin typeface="Consolas" panose="020B0609020204030204" pitchFamily="49" charset="0"/>
            </a:endParaRPr>
          </a:p>
          <a:p>
            <a:endParaRPr lang="en-US" altLang="ja-JP" sz="1200" dirty="0">
              <a:solidFill>
                <a:srgbClr val="66D9EF"/>
              </a:solidFill>
              <a:highlight>
                <a:srgbClr val="222C37"/>
              </a:highlight>
              <a:latin typeface="Consolas" panose="020B0609020204030204" pitchFamily="49" charset="0"/>
            </a:endParaRPr>
          </a:p>
          <a:p>
            <a:endParaRPr lang="en-US" altLang="ja-JP" sz="1200" dirty="0">
              <a:solidFill>
                <a:srgbClr val="66D9EF"/>
              </a:solidFill>
              <a:highlight>
                <a:srgbClr val="222C37"/>
              </a:highlight>
              <a:latin typeface="Consolas" panose="020B0609020204030204" pitchFamily="49" charset="0"/>
            </a:endParaRPr>
          </a:p>
          <a:p>
            <a:r>
              <a:rPr lang="en-US" altLang="ja-JP" sz="1200" dirty="0">
                <a:solidFill>
                  <a:srgbClr val="66D9EF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</a:t>
            </a:r>
            <a:r>
              <a:rPr lang="en-US" altLang="ja-JP" sz="1200" dirty="0" smtClean="0">
                <a:solidFill>
                  <a:srgbClr val="66D9EF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  </a:t>
            </a:r>
            <a:r>
              <a:rPr lang="en-US" altLang="ja-JP" sz="1200" dirty="0" err="1" smtClean="0">
                <a:solidFill>
                  <a:srgbClr val="66D9EF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var</a:t>
            </a:r>
            <a:r>
              <a:rPr lang="en-US" altLang="ja-JP" sz="1200" dirty="0" smtClean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</a:t>
            </a:r>
            <a:r>
              <a:rPr lang="en-US" altLang="ja-JP" sz="1200" dirty="0" err="1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editorCurveBinding</a:t>
            </a:r>
            <a:r>
              <a:rPr lang="en-US" altLang="ja-JP" sz="12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</a:t>
            </a:r>
            <a:r>
              <a:rPr lang="en-US" altLang="ja-JP" sz="1200" dirty="0">
                <a:solidFill>
                  <a:srgbClr val="F9267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=</a:t>
            </a:r>
            <a:r>
              <a:rPr lang="en-US" altLang="ja-JP" sz="12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</a:t>
            </a:r>
            <a:r>
              <a:rPr lang="en-US" altLang="ja-JP" sz="1200" dirty="0" err="1">
                <a:solidFill>
                  <a:srgbClr val="FD971F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EditorCurveBinding</a:t>
            </a:r>
            <a:r>
              <a:rPr lang="en-US" altLang="ja-JP" sz="1200" dirty="0" err="1">
                <a:solidFill>
                  <a:srgbClr val="F9267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.</a:t>
            </a:r>
            <a:r>
              <a:rPr lang="en-US" altLang="ja-JP" sz="1200" dirty="0" err="1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PPtrCurve</a:t>
            </a:r>
            <a:r>
              <a:rPr lang="en-US" altLang="ja-JP" sz="12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(</a:t>
            </a:r>
            <a:r>
              <a:rPr lang="en-US" altLang="ja-JP" sz="1200" dirty="0">
                <a:solidFill>
                  <a:srgbClr val="E6DB74"/>
                </a:solidFill>
                <a:highlight>
                  <a:srgbClr val="49483E"/>
                </a:highlight>
                <a:latin typeface="Consolas" panose="020B0609020204030204" pitchFamily="49" charset="0"/>
              </a:rPr>
              <a:t>""</a:t>
            </a:r>
            <a:r>
              <a:rPr lang="en-US" altLang="ja-JP" sz="12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, </a:t>
            </a:r>
            <a:r>
              <a:rPr lang="en-US" altLang="ja-JP" sz="1200" dirty="0" err="1">
                <a:solidFill>
                  <a:srgbClr val="66D9EF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typeof</a:t>
            </a:r>
            <a:r>
              <a:rPr lang="en-US" altLang="ja-JP" sz="12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(</a:t>
            </a:r>
            <a:r>
              <a:rPr lang="en-US" altLang="ja-JP" sz="1200" dirty="0" err="1">
                <a:solidFill>
                  <a:srgbClr val="FD971F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SpriteRenderer</a:t>
            </a:r>
            <a:r>
              <a:rPr lang="en-US" altLang="ja-JP" sz="12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), </a:t>
            </a:r>
            <a:r>
              <a:rPr lang="en-US" altLang="ja-JP" sz="1200" dirty="0">
                <a:solidFill>
                  <a:srgbClr val="E6DB74"/>
                </a:solidFill>
                <a:highlight>
                  <a:srgbClr val="49483E"/>
                </a:highlight>
                <a:latin typeface="Consolas" panose="020B0609020204030204" pitchFamily="49" charset="0"/>
              </a:rPr>
              <a:t>"</a:t>
            </a:r>
            <a:r>
              <a:rPr lang="en-US" altLang="ja-JP" sz="1200" dirty="0" err="1">
                <a:solidFill>
                  <a:srgbClr val="E6DB74"/>
                </a:solidFill>
                <a:highlight>
                  <a:srgbClr val="49483E"/>
                </a:highlight>
                <a:latin typeface="Consolas" panose="020B0609020204030204" pitchFamily="49" charset="0"/>
              </a:rPr>
              <a:t>m_Sprite</a:t>
            </a:r>
            <a:r>
              <a:rPr lang="en-US" altLang="ja-JP" sz="1200" dirty="0">
                <a:solidFill>
                  <a:srgbClr val="E6DB74"/>
                </a:solidFill>
                <a:highlight>
                  <a:srgbClr val="49483E"/>
                </a:highlight>
                <a:latin typeface="Consolas" panose="020B0609020204030204" pitchFamily="49" charset="0"/>
              </a:rPr>
              <a:t>"</a:t>
            </a:r>
            <a:r>
              <a:rPr lang="en-US" altLang="ja-JP" sz="12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);</a:t>
            </a:r>
          </a:p>
          <a:p>
            <a:endParaRPr lang="en-US" altLang="ja-JP" sz="1200" dirty="0" smtClean="0">
              <a:solidFill>
                <a:srgbClr val="F8F8F2"/>
              </a:solidFill>
              <a:highlight>
                <a:srgbClr val="222C37"/>
              </a:highlight>
              <a:latin typeface="Consolas" panose="020B0609020204030204" pitchFamily="49" charset="0"/>
            </a:endParaRPr>
          </a:p>
          <a:p>
            <a:r>
              <a:rPr lang="en-US" altLang="ja-JP" sz="1200" dirty="0" smtClean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}</a:t>
            </a:r>
            <a:endParaRPr lang="ja-JP" altLang="en-US" sz="1200" dirty="0"/>
          </a:p>
        </p:txBody>
      </p:sp>
      <p:grpSp>
        <p:nvGrpSpPr>
          <p:cNvPr id="7" name="Group 6"/>
          <p:cNvGrpSpPr/>
          <p:nvPr/>
        </p:nvGrpSpPr>
        <p:grpSpPr>
          <a:xfrm>
            <a:off x="3755624" y="3090461"/>
            <a:ext cx="5149457" cy="838846"/>
            <a:chOff x="3984978" y="1071577"/>
            <a:chExt cx="4882445" cy="838846"/>
          </a:xfrm>
        </p:grpSpPr>
        <p:sp>
          <p:nvSpPr>
            <p:cNvPr id="8" name="Rectangular Callout 7"/>
            <p:cNvSpPr/>
            <p:nvPr/>
          </p:nvSpPr>
          <p:spPr>
            <a:xfrm>
              <a:off x="3984978" y="1071577"/>
              <a:ext cx="4882445" cy="838846"/>
            </a:xfrm>
            <a:prstGeom prst="wedgeRectCallout">
              <a:avLst>
                <a:gd name="adj1" fmla="val 41081"/>
                <a:gd name="adj2" fmla="val 34924"/>
              </a:avLst>
            </a:prstGeom>
            <a:solidFill>
              <a:srgbClr val="FFFFFF"/>
            </a:solidFill>
            <a:ln w="25400" cap="flat">
              <a:solidFill>
                <a:srgbClr val="4F81BD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ja-JP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102680" y="1121670"/>
              <a:ext cx="2741260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ja-JP" dirty="0" err="1">
                  <a:solidFill>
                    <a:srgbClr val="000000"/>
                  </a:solidFill>
                  <a:latin typeface="源真ゴシックP Regular" panose="020B0302020203020207" pitchFamily="50" charset="-128"/>
                  <a:ea typeface="源真ゴシックP Regular" panose="020B0302020203020207" pitchFamily="50" charset="-128"/>
                  <a:cs typeface="源真ゴシックP Regular" panose="020B0302020203020207" pitchFamily="50" charset="-128"/>
                </a:rPr>
                <a:t>EditorCurveBinding</a:t>
              </a:r>
              <a:r>
                <a:rPr lang="ja-JP" altLang="en-US" dirty="0" smtClean="0">
                  <a:solidFill>
                    <a:srgbClr val="000000"/>
                  </a:solidFill>
                  <a:latin typeface="源真ゴシックP Regular" panose="020B0302020203020207" pitchFamily="50" charset="-128"/>
                  <a:ea typeface="源真ゴシックP Regular" panose="020B0302020203020207" pitchFamily="50" charset="-128"/>
                  <a:cs typeface="源真ゴシックP Regular" panose="020B0302020203020207" pitchFamily="50" charset="-128"/>
                </a:rPr>
                <a:t>の作成</a:t>
              </a:r>
              <a:endParaRPr kumimoji="0" lang="en-US" altLang="ja-JP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  <a:sym typeface="Century Gothic"/>
              </a:endParaRPr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4215383" y="1492539"/>
              <a:ext cx="4006937" cy="307775"/>
              <a:chOff x="4215383" y="1497444"/>
              <a:chExt cx="4006937" cy="307775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4254514" y="1497444"/>
                <a:ext cx="3967806" cy="30777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9" tIns="45719" rIns="45719" bIns="45719" numCol="1" spcCol="38100" rtlCol="0" anchor="t">
                <a:spAutoFit/>
              </a:bodyPr>
              <a:lstStyle/>
              <a:p>
                <a:pPr algn="l" rtl="0" latinLnBrk="1" hangingPunct="0"/>
                <a:r>
                  <a:rPr lang="en-US" altLang="ja-JP" sz="1400" dirty="0" err="1" smtClean="0">
                    <a:solidFill>
                      <a:srgbClr val="000000"/>
                    </a:solidFill>
                    <a:latin typeface="源真ゴシックP Regular" panose="020B0302020203020207" pitchFamily="50" charset="-128"/>
                    <a:ea typeface="源真ゴシックP Regular" panose="020B0302020203020207" pitchFamily="50" charset="-128"/>
                    <a:cs typeface="源真ゴシックP Regular" panose="020B0302020203020207" pitchFamily="50" charset="-128"/>
                  </a:rPr>
                  <a:t>SpriteRenderer</a:t>
                </a:r>
                <a:r>
                  <a:rPr lang="en-US" altLang="ja-JP" sz="1400" dirty="0" smtClean="0">
                    <a:solidFill>
                      <a:srgbClr val="000000"/>
                    </a:solidFill>
                    <a:latin typeface="源真ゴシックP Regular" panose="020B0302020203020207" pitchFamily="50" charset="-128"/>
                    <a:ea typeface="源真ゴシックP Regular" panose="020B0302020203020207" pitchFamily="50" charset="-128"/>
                    <a:cs typeface="源真ゴシックP Regular" panose="020B0302020203020207" pitchFamily="50" charset="-128"/>
                  </a:rPr>
                  <a:t> </a:t>
                </a:r>
                <a:r>
                  <a:rPr lang="ja-JP" altLang="en-US" sz="1400" dirty="0" smtClean="0">
                    <a:solidFill>
                      <a:srgbClr val="000000"/>
                    </a:solidFill>
                    <a:latin typeface="源真ゴシックP Regular" panose="020B0302020203020207" pitchFamily="50" charset="-128"/>
                    <a:ea typeface="源真ゴシックP Regular" panose="020B0302020203020207" pitchFamily="50" charset="-128"/>
                    <a:cs typeface="源真ゴシックP Regular" panose="020B0302020203020207" pitchFamily="50" charset="-128"/>
                  </a:rPr>
                  <a:t>の </a:t>
                </a:r>
                <a:r>
                  <a:rPr lang="en-US" altLang="ja-JP" sz="1400" dirty="0" err="1" smtClean="0">
                    <a:solidFill>
                      <a:srgbClr val="000000"/>
                    </a:solidFill>
                    <a:latin typeface="源真ゴシックP Regular" panose="020B0302020203020207" pitchFamily="50" charset="-128"/>
                    <a:ea typeface="源真ゴシックP Regular" panose="020B0302020203020207" pitchFamily="50" charset="-128"/>
                    <a:cs typeface="源真ゴシックP Regular" panose="020B0302020203020207" pitchFamily="50" charset="-128"/>
                  </a:rPr>
                  <a:t>m_Sprite</a:t>
                </a:r>
                <a:r>
                  <a:rPr lang="en-US" altLang="ja-JP" sz="1400" dirty="0" smtClean="0">
                    <a:solidFill>
                      <a:srgbClr val="000000"/>
                    </a:solidFill>
                    <a:latin typeface="源真ゴシックP Regular" panose="020B0302020203020207" pitchFamily="50" charset="-128"/>
                    <a:ea typeface="源真ゴシックP Regular" panose="020B0302020203020207" pitchFamily="50" charset="-128"/>
                    <a:cs typeface="源真ゴシックP Regular" panose="020B0302020203020207" pitchFamily="50" charset="-128"/>
                  </a:rPr>
                  <a:t> </a:t>
                </a:r>
                <a:r>
                  <a:rPr lang="ja-JP" altLang="en-US" sz="1400" dirty="0" smtClean="0">
                    <a:solidFill>
                      <a:srgbClr val="000000"/>
                    </a:solidFill>
                    <a:latin typeface="源真ゴシックP Regular" panose="020B0302020203020207" pitchFamily="50" charset="-128"/>
                    <a:ea typeface="源真ゴシックP Regular" panose="020B0302020203020207" pitchFamily="50" charset="-128"/>
                    <a:cs typeface="源真ゴシックP Regular" panose="020B0302020203020207" pitchFamily="50" charset="-128"/>
                  </a:rPr>
                  <a:t>をアニメーションさせる</a:t>
                </a:r>
                <a:endParaRPr lang="en-US" altLang="ja-JP" sz="1400" dirty="0" smtClean="0">
                  <a:solidFill>
                    <a:srgbClr val="000000"/>
                  </a:solidFill>
                  <a:latin typeface="源真ゴシックP Regular" panose="020B0302020203020207" pitchFamily="50" charset="-128"/>
                  <a:ea typeface="源真ゴシックP Regular" panose="020B0302020203020207" pitchFamily="50" charset="-128"/>
                  <a:cs typeface="源真ゴシックP Regular" panose="020B0302020203020207" pitchFamily="50" charset="-128"/>
                </a:endParaRPr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4215383" y="1519676"/>
                <a:ext cx="45719" cy="255004"/>
              </a:xfrm>
              <a:prstGeom prst="rect">
                <a:avLst/>
              </a:prstGeom>
              <a:solidFill>
                <a:schemeClr val="tx2"/>
              </a:solidFill>
              <a:ln w="25400" cap="flat">
                <a:noFill/>
                <a:prstDash val="solid"/>
                <a:bevel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556469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C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/>
          </p:cNvSpPr>
          <p:nvPr>
            <p:ph type="title"/>
          </p:nvPr>
        </p:nvSpPr>
        <p:spPr>
          <a:xfrm>
            <a:off x="347957" y="192970"/>
            <a:ext cx="8229600" cy="429303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>
              <a:defRPr sz="1800">
                <a:solidFill>
                  <a:srgbClr val="000000"/>
                </a:solidFill>
              </a:defRPr>
            </a:pPr>
            <a:r>
              <a:rPr lang="ja-JP" altLang="en-US" sz="2400" dirty="0" smtClean="0">
                <a:solidFill>
                  <a:schemeClr val="bg1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ま</a:t>
            </a:r>
            <a:r>
              <a:rPr lang="ja-JP" altLang="en-US" sz="2400" dirty="0">
                <a:solidFill>
                  <a:schemeClr val="bg1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と</a:t>
            </a:r>
            <a:r>
              <a:rPr lang="ja-JP" altLang="en-US" sz="2400" dirty="0" smtClean="0">
                <a:solidFill>
                  <a:schemeClr val="bg1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め</a:t>
            </a:r>
            <a:endParaRPr sz="2400" dirty="0">
              <a:solidFill>
                <a:srgbClr val="FFFFFF"/>
              </a:solidFill>
              <a:latin typeface="源真ゴシック Regular" panose="020B0302020203020207" pitchFamily="50" charset="-128"/>
              <a:ea typeface="源真ゴシック Regular" panose="020B0302020203020207" pitchFamily="50" charset="-128"/>
              <a:cs typeface="源真ゴシック Regular" panose="020B0302020203020207" pitchFamily="50" charset="-128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7957" y="628214"/>
            <a:ext cx="8626710" cy="4235595"/>
          </a:xfrm>
        </p:spPr>
        <p:txBody>
          <a:bodyPr/>
          <a:lstStyle/>
          <a:p>
            <a:endParaRPr lang="en-US" altLang="ja-JP" sz="2000" dirty="0" smtClean="0">
              <a:solidFill>
                <a:schemeClr val="bg1"/>
              </a:solidFill>
              <a:latin typeface="源真ゴシック Regular" panose="020B0302020203020207" pitchFamily="50" charset="-128"/>
              <a:ea typeface="源真ゴシック Regular" panose="020B0302020203020207" pitchFamily="50" charset="-128"/>
              <a:cs typeface="源真ゴシック Regular" panose="020B0302020203020207" pitchFamily="50" charset="-128"/>
            </a:endParaRPr>
          </a:p>
        </p:txBody>
      </p:sp>
      <p:pic>
        <p:nvPicPr>
          <p:cNvPr id="6" name="Picture 5" descr="unity-logo-cut-bottom-red-rgb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8496" y="0"/>
            <a:ext cx="1954144" cy="243622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47957" y="1127344"/>
            <a:ext cx="9405643" cy="16158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 smtClean="0">
                <a:solidFill>
                  <a:srgbClr val="66D9EF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static</a:t>
            </a:r>
            <a:r>
              <a:rPr lang="en-US" altLang="ja-JP" sz="1100" dirty="0" smtClean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</a:t>
            </a:r>
            <a:r>
              <a:rPr lang="en-US" altLang="ja-JP" sz="1100" dirty="0" err="1">
                <a:solidFill>
                  <a:srgbClr val="FD971F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AnimationClip</a:t>
            </a:r>
            <a:r>
              <a:rPr lang="en-US" altLang="ja-JP" sz="11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</a:t>
            </a:r>
            <a:r>
              <a:rPr lang="en-US" altLang="ja-JP" sz="1100" dirty="0" err="1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CreateSpriteAnimation</a:t>
            </a:r>
            <a:r>
              <a:rPr lang="en-US" altLang="ja-JP" sz="11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(</a:t>
            </a:r>
            <a:r>
              <a:rPr lang="en-US" altLang="ja-JP" sz="1100" dirty="0" err="1">
                <a:solidFill>
                  <a:srgbClr val="66D9EF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params</a:t>
            </a:r>
            <a:r>
              <a:rPr lang="en-US" altLang="ja-JP" sz="11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</a:t>
            </a:r>
            <a:r>
              <a:rPr lang="en-US" altLang="ja-JP" sz="1100" dirty="0">
                <a:solidFill>
                  <a:srgbClr val="FD971F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Sprite</a:t>
            </a:r>
            <a:r>
              <a:rPr lang="en-US" altLang="ja-JP" sz="11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[] sprites)</a:t>
            </a:r>
          </a:p>
          <a:p>
            <a:r>
              <a:rPr lang="en-US" altLang="ja-JP" sz="1100" dirty="0" smtClean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en-US" altLang="ja-JP" sz="1100" dirty="0" smtClean="0">
                <a:solidFill>
                  <a:srgbClr val="66D9EF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   ...</a:t>
            </a:r>
          </a:p>
          <a:p>
            <a:endParaRPr lang="en-US" altLang="ja-JP" sz="1100" dirty="0" smtClean="0">
              <a:solidFill>
                <a:srgbClr val="66D9EF"/>
              </a:solidFill>
              <a:highlight>
                <a:srgbClr val="222C37"/>
              </a:highlight>
              <a:latin typeface="Consolas" panose="020B0609020204030204" pitchFamily="49" charset="0"/>
            </a:endParaRPr>
          </a:p>
          <a:p>
            <a:endParaRPr lang="en-US" altLang="ja-JP" sz="1100" dirty="0">
              <a:solidFill>
                <a:srgbClr val="66D9EF"/>
              </a:solidFill>
              <a:highlight>
                <a:srgbClr val="222C37"/>
              </a:highlight>
              <a:latin typeface="Consolas" panose="020B0609020204030204" pitchFamily="49" charset="0"/>
            </a:endParaRPr>
          </a:p>
          <a:p>
            <a:endParaRPr lang="en-US" altLang="ja-JP" sz="1100" dirty="0">
              <a:solidFill>
                <a:srgbClr val="66D9EF"/>
              </a:solidFill>
              <a:highlight>
                <a:srgbClr val="222C37"/>
              </a:highlight>
              <a:latin typeface="Consolas" panose="020B0609020204030204" pitchFamily="49" charset="0"/>
            </a:endParaRPr>
          </a:p>
          <a:p>
            <a:r>
              <a:rPr lang="en-US" altLang="ja-JP" sz="1100" dirty="0" smtClean="0">
                <a:solidFill>
                  <a:srgbClr val="FD971F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   </a:t>
            </a:r>
            <a:r>
              <a:rPr lang="en-US" altLang="ja-JP" sz="1100" dirty="0" err="1" smtClean="0">
                <a:solidFill>
                  <a:srgbClr val="FD971F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AnimationUtility</a:t>
            </a:r>
            <a:r>
              <a:rPr lang="en-US" altLang="ja-JP" sz="1100" dirty="0" err="1" smtClean="0">
                <a:solidFill>
                  <a:srgbClr val="F9267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.</a:t>
            </a:r>
            <a:r>
              <a:rPr lang="en-US" altLang="ja-JP" sz="1100" dirty="0" err="1" smtClean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SetObjectReferenceCurve</a:t>
            </a:r>
            <a:r>
              <a:rPr lang="en-US" altLang="ja-JP" sz="1100" dirty="0" smtClean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(</a:t>
            </a:r>
            <a:r>
              <a:rPr lang="en-US" altLang="ja-JP" sz="1100" dirty="0" err="1" smtClean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animationClip</a:t>
            </a:r>
            <a:r>
              <a:rPr lang="en-US" altLang="ja-JP" sz="11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, </a:t>
            </a:r>
            <a:r>
              <a:rPr lang="en-US" altLang="ja-JP" sz="1100" dirty="0" err="1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editorCurveBinding</a:t>
            </a:r>
            <a:r>
              <a:rPr lang="en-US" altLang="ja-JP" sz="11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, </a:t>
            </a:r>
            <a:r>
              <a:rPr lang="en-US" altLang="ja-JP" sz="1100" dirty="0" err="1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objectReferenceKeyframes</a:t>
            </a:r>
            <a:r>
              <a:rPr lang="en-US" altLang="ja-JP" sz="11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);</a:t>
            </a:r>
          </a:p>
          <a:p>
            <a:endParaRPr lang="en-US" altLang="ja-JP" sz="1100" dirty="0" smtClean="0">
              <a:solidFill>
                <a:srgbClr val="F8F8F2"/>
              </a:solidFill>
              <a:highlight>
                <a:srgbClr val="222C37"/>
              </a:highlight>
              <a:latin typeface="Consolas" panose="020B0609020204030204" pitchFamily="49" charset="0"/>
            </a:endParaRPr>
          </a:p>
          <a:p>
            <a:r>
              <a:rPr lang="en-US" altLang="ja-JP" sz="1100" dirty="0" smtClean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}</a:t>
            </a:r>
            <a:endParaRPr lang="ja-JP" altLang="en-US" sz="1100" dirty="0"/>
          </a:p>
        </p:txBody>
      </p:sp>
      <p:grpSp>
        <p:nvGrpSpPr>
          <p:cNvPr id="7" name="Group 6"/>
          <p:cNvGrpSpPr/>
          <p:nvPr/>
        </p:nvGrpSpPr>
        <p:grpSpPr>
          <a:xfrm>
            <a:off x="3755624" y="3090461"/>
            <a:ext cx="5149457" cy="838846"/>
            <a:chOff x="3984978" y="1071577"/>
            <a:chExt cx="4882445" cy="838846"/>
          </a:xfrm>
        </p:grpSpPr>
        <p:sp>
          <p:nvSpPr>
            <p:cNvPr id="8" name="Rectangular Callout 7"/>
            <p:cNvSpPr/>
            <p:nvPr/>
          </p:nvSpPr>
          <p:spPr>
            <a:xfrm>
              <a:off x="3984978" y="1071577"/>
              <a:ext cx="4882445" cy="838846"/>
            </a:xfrm>
            <a:prstGeom prst="wedgeRectCallout">
              <a:avLst>
                <a:gd name="adj1" fmla="val 41081"/>
                <a:gd name="adj2" fmla="val 34924"/>
              </a:avLst>
            </a:prstGeom>
            <a:solidFill>
              <a:srgbClr val="FFFFFF"/>
            </a:solidFill>
            <a:ln w="25400" cap="flat">
              <a:solidFill>
                <a:srgbClr val="4F81BD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ja-JP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102680" y="1121670"/>
              <a:ext cx="3759581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ja-JP" sz="1800" b="0" i="0" u="none" strike="noStrike" cap="none" spc="0" normalizeH="0" baseline="0" dirty="0" err="1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源真ゴシックP Regular" panose="020B0302020203020207" pitchFamily="50" charset="-128"/>
                  <a:ea typeface="源真ゴシックP Regular" panose="020B0302020203020207" pitchFamily="50" charset="-128"/>
                  <a:cs typeface="源真ゴシックP Regular" panose="020B0302020203020207" pitchFamily="50" charset="-128"/>
                  <a:sym typeface="Century Gothic"/>
                </a:rPr>
                <a:t>AnimationClip</a:t>
              </a:r>
              <a:r>
                <a:rPr kumimoji="0" lang="ja-JP" altLang="en-US" sz="18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源真ゴシックP Regular" panose="020B0302020203020207" pitchFamily="50" charset="-128"/>
                  <a:ea typeface="源真ゴシックP Regular" panose="020B0302020203020207" pitchFamily="50" charset="-128"/>
                  <a:cs typeface="源真ゴシックP Regular" panose="020B0302020203020207" pitchFamily="50" charset="-128"/>
                  <a:sym typeface="Century Gothic"/>
                </a:rPr>
                <a:t>に</a:t>
              </a:r>
              <a:r>
                <a:rPr kumimoji="0" lang="en-US" altLang="ja-JP" sz="1800" b="0" i="0" u="none" strike="noStrike" cap="none" spc="0" normalizeH="0" baseline="0" dirty="0" err="1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源真ゴシックP Regular" panose="020B0302020203020207" pitchFamily="50" charset="-128"/>
                  <a:ea typeface="源真ゴシックP Regular" panose="020B0302020203020207" pitchFamily="50" charset="-128"/>
                  <a:cs typeface="源真ゴシックP Regular" panose="020B0302020203020207" pitchFamily="50" charset="-128"/>
                  <a:sym typeface="Century Gothic"/>
                </a:rPr>
                <a:t>Keyframe</a:t>
              </a:r>
              <a:r>
                <a:rPr kumimoji="0" lang="ja-JP" altLang="en-US" sz="18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源真ゴシックP Regular" panose="020B0302020203020207" pitchFamily="50" charset="-128"/>
                  <a:ea typeface="源真ゴシックP Regular" panose="020B0302020203020207" pitchFamily="50" charset="-128"/>
                  <a:cs typeface="源真ゴシックP Regular" panose="020B0302020203020207" pitchFamily="50" charset="-128"/>
                  <a:sym typeface="Century Gothic"/>
                </a:rPr>
                <a:t>を設定する</a:t>
              </a:r>
              <a:endParaRPr kumimoji="0" lang="en-US" altLang="ja-JP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  <a:sym typeface="Century Gothic"/>
              </a:endParaRPr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4215383" y="1492539"/>
              <a:ext cx="3251554" cy="307775"/>
              <a:chOff x="4215383" y="1497444"/>
              <a:chExt cx="3251554" cy="307775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4254514" y="1497444"/>
                <a:ext cx="3212423" cy="30777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9" tIns="45719" rIns="45719" bIns="45719" numCol="1" spcCol="38100" rtlCol="0" anchor="t">
                <a:spAutoFit/>
              </a:bodyPr>
              <a:lstStyle/>
              <a:p>
                <a:pPr algn="l" rtl="0" latinLnBrk="1" hangingPunct="0"/>
                <a:r>
                  <a:rPr lang="ja-JP" altLang="en-US" sz="1400" dirty="0" smtClean="0">
                    <a:solidFill>
                      <a:srgbClr val="000000"/>
                    </a:solidFill>
                    <a:latin typeface="源真ゴシックP Regular" panose="020B0302020203020207" pitchFamily="50" charset="-128"/>
                    <a:ea typeface="源真ゴシックP Regular" panose="020B0302020203020207" pitchFamily="50" charset="-128"/>
                    <a:cs typeface="源真ゴシックP Regular" panose="020B0302020203020207" pitchFamily="50" charset="-128"/>
                  </a:rPr>
                  <a:t>クリップ、バインド、キーフレームの</a:t>
                </a:r>
                <a:r>
                  <a:rPr lang="en-US" altLang="ja-JP" sz="1400" dirty="0" smtClean="0">
                    <a:solidFill>
                      <a:srgbClr val="000000"/>
                    </a:solidFill>
                    <a:latin typeface="源真ゴシックP Regular" panose="020B0302020203020207" pitchFamily="50" charset="-128"/>
                    <a:ea typeface="源真ゴシックP Regular" panose="020B0302020203020207" pitchFamily="50" charset="-128"/>
                    <a:cs typeface="源真ゴシックP Regular" panose="020B0302020203020207" pitchFamily="50" charset="-128"/>
                  </a:rPr>
                  <a:t>3</a:t>
                </a:r>
                <a:r>
                  <a:rPr lang="ja-JP" altLang="en-US" sz="1400" dirty="0" smtClean="0">
                    <a:solidFill>
                      <a:srgbClr val="000000"/>
                    </a:solidFill>
                    <a:latin typeface="源真ゴシックP Regular" panose="020B0302020203020207" pitchFamily="50" charset="-128"/>
                    <a:ea typeface="源真ゴシックP Regular" panose="020B0302020203020207" pitchFamily="50" charset="-128"/>
                    <a:cs typeface="源真ゴシックP Regular" panose="020B0302020203020207" pitchFamily="50" charset="-128"/>
                  </a:rPr>
                  <a:t>つを使う</a:t>
                </a:r>
                <a:endParaRPr lang="en-US" altLang="ja-JP" sz="1400" dirty="0" smtClean="0">
                  <a:solidFill>
                    <a:srgbClr val="000000"/>
                  </a:solidFill>
                  <a:latin typeface="源真ゴシックP Regular" panose="020B0302020203020207" pitchFamily="50" charset="-128"/>
                  <a:ea typeface="源真ゴシックP Regular" panose="020B0302020203020207" pitchFamily="50" charset="-128"/>
                  <a:cs typeface="源真ゴシックP Regular" panose="020B0302020203020207" pitchFamily="50" charset="-128"/>
                </a:endParaRPr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4215383" y="1519676"/>
                <a:ext cx="45719" cy="255004"/>
              </a:xfrm>
              <a:prstGeom prst="rect">
                <a:avLst/>
              </a:prstGeom>
              <a:solidFill>
                <a:schemeClr val="tx2"/>
              </a:solidFill>
              <a:ln w="25400" cap="flat">
                <a:noFill/>
                <a:prstDash val="solid"/>
                <a:bevel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1114473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C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/>
          </p:cNvSpPr>
          <p:nvPr>
            <p:ph type="title"/>
          </p:nvPr>
        </p:nvSpPr>
        <p:spPr>
          <a:xfrm>
            <a:off x="347957" y="192970"/>
            <a:ext cx="8229600" cy="429303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>
              <a:defRPr sz="1800">
                <a:solidFill>
                  <a:srgbClr val="000000"/>
                </a:solidFill>
              </a:defRPr>
            </a:pPr>
            <a:r>
              <a:rPr lang="ja-JP" altLang="en-US" sz="2400" dirty="0" smtClean="0">
                <a:solidFill>
                  <a:schemeClr val="bg1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ま</a:t>
            </a:r>
            <a:r>
              <a:rPr lang="ja-JP" altLang="en-US" sz="2400" dirty="0">
                <a:solidFill>
                  <a:schemeClr val="bg1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と</a:t>
            </a:r>
            <a:r>
              <a:rPr lang="ja-JP" altLang="en-US" sz="2400" dirty="0" smtClean="0">
                <a:solidFill>
                  <a:schemeClr val="bg1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め</a:t>
            </a:r>
            <a:endParaRPr sz="2400" dirty="0">
              <a:solidFill>
                <a:srgbClr val="FFFFFF"/>
              </a:solidFill>
              <a:latin typeface="源真ゴシック Regular" panose="020B0302020203020207" pitchFamily="50" charset="-128"/>
              <a:ea typeface="源真ゴシック Regular" panose="020B0302020203020207" pitchFamily="50" charset="-128"/>
              <a:cs typeface="源真ゴシック Regular" panose="020B0302020203020207" pitchFamily="50" charset="-128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7957" y="628214"/>
            <a:ext cx="8626710" cy="4235595"/>
          </a:xfrm>
        </p:spPr>
        <p:txBody>
          <a:bodyPr/>
          <a:lstStyle/>
          <a:p>
            <a:endParaRPr lang="en-US" altLang="ja-JP" sz="2000" dirty="0" smtClean="0">
              <a:solidFill>
                <a:schemeClr val="bg1"/>
              </a:solidFill>
              <a:latin typeface="源真ゴシック Regular" panose="020B0302020203020207" pitchFamily="50" charset="-128"/>
              <a:ea typeface="源真ゴシック Regular" panose="020B0302020203020207" pitchFamily="50" charset="-128"/>
              <a:cs typeface="源真ゴシック Regular" panose="020B0302020203020207" pitchFamily="50" charset="-128"/>
            </a:endParaRPr>
          </a:p>
          <a:p>
            <a:endParaRPr lang="en-US" altLang="ja-JP" sz="2000" dirty="0" smtClean="0">
              <a:solidFill>
                <a:schemeClr val="bg1"/>
              </a:solidFill>
              <a:latin typeface="源真ゴシック Regular" panose="020B0302020203020207" pitchFamily="50" charset="-128"/>
              <a:ea typeface="源真ゴシック Regular" panose="020B0302020203020207" pitchFamily="50" charset="-128"/>
              <a:cs typeface="源真ゴシック Regular" panose="020B0302020203020207" pitchFamily="50" charset="-128"/>
            </a:endParaRPr>
          </a:p>
        </p:txBody>
      </p:sp>
      <p:pic>
        <p:nvPicPr>
          <p:cNvPr id="6" name="Picture 5" descr="unity-logo-cut-bottom-red-rgb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8496" y="0"/>
            <a:ext cx="1954144" cy="243622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65734" y="771563"/>
            <a:ext cx="8410378" cy="44935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 smtClean="0">
                <a:solidFill>
                  <a:srgbClr val="66D9EF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static</a:t>
            </a:r>
            <a:r>
              <a:rPr lang="en-US" altLang="ja-JP" sz="1100" dirty="0" smtClean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</a:t>
            </a:r>
            <a:r>
              <a:rPr lang="en-US" altLang="ja-JP" sz="1100" dirty="0" err="1">
                <a:solidFill>
                  <a:srgbClr val="FD971F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AnimationClip</a:t>
            </a:r>
            <a:r>
              <a:rPr lang="en-US" altLang="ja-JP" sz="11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</a:t>
            </a:r>
            <a:r>
              <a:rPr lang="en-US" altLang="ja-JP" sz="1100" dirty="0" err="1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CreateSpriteAnimation</a:t>
            </a:r>
            <a:r>
              <a:rPr lang="en-US" altLang="ja-JP" sz="11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(</a:t>
            </a:r>
            <a:r>
              <a:rPr lang="en-US" altLang="ja-JP" sz="1100" dirty="0" err="1">
                <a:solidFill>
                  <a:srgbClr val="66D9EF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params</a:t>
            </a:r>
            <a:r>
              <a:rPr lang="en-US" altLang="ja-JP" sz="11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</a:t>
            </a:r>
            <a:r>
              <a:rPr lang="en-US" altLang="ja-JP" sz="1100" dirty="0">
                <a:solidFill>
                  <a:srgbClr val="FD971F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Sprite</a:t>
            </a:r>
            <a:r>
              <a:rPr lang="en-US" altLang="ja-JP" sz="11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[] sprites)</a:t>
            </a:r>
          </a:p>
          <a:p>
            <a:r>
              <a:rPr lang="en-US" altLang="ja-JP" sz="1100" dirty="0" smtClean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{</a:t>
            </a:r>
            <a:endParaRPr lang="en-US" altLang="ja-JP" sz="1100" dirty="0">
              <a:solidFill>
                <a:srgbClr val="F8F8F2"/>
              </a:solidFill>
              <a:highlight>
                <a:srgbClr val="222C37"/>
              </a:highlight>
              <a:latin typeface="Consolas" panose="020B0609020204030204" pitchFamily="49" charset="0"/>
            </a:endParaRPr>
          </a:p>
          <a:p>
            <a:r>
              <a:rPr lang="en-US" altLang="ja-JP" sz="11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  </a:t>
            </a:r>
            <a:r>
              <a:rPr lang="en-US" altLang="ja-JP" sz="1100" dirty="0" smtClean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</a:t>
            </a:r>
            <a:r>
              <a:rPr lang="en-US" altLang="ja-JP" sz="1100" dirty="0" err="1" smtClean="0">
                <a:solidFill>
                  <a:srgbClr val="66D9EF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var</a:t>
            </a:r>
            <a:r>
              <a:rPr lang="en-US" altLang="ja-JP" sz="1100" dirty="0" smtClean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</a:t>
            </a:r>
            <a:r>
              <a:rPr lang="en-US" altLang="ja-JP" sz="1100" dirty="0" err="1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animationClip</a:t>
            </a:r>
            <a:r>
              <a:rPr lang="en-US" altLang="ja-JP" sz="11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</a:t>
            </a:r>
            <a:r>
              <a:rPr lang="en-US" altLang="ja-JP" sz="1100" dirty="0">
                <a:solidFill>
                  <a:srgbClr val="F9267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=</a:t>
            </a:r>
            <a:r>
              <a:rPr lang="en-US" altLang="ja-JP" sz="11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</a:t>
            </a:r>
            <a:r>
              <a:rPr lang="en-US" altLang="ja-JP" sz="1100" dirty="0">
                <a:solidFill>
                  <a:srgbClr val="66D9EF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new</a:t>
            </a:r>
            <a:r>
              <a:rPr lang="en-US" altLang="ja-JP" sz="11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</a:t>
            </a:r>
            <a:r>
              <a:rPr lang="en-US" altLang="ja-JP" sz="1100" dirty="0" err="1" smtClean="0">
                <a:solidFill>
                  <a:srgbClr val="FD971F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AnimationClip</a:t>
            </a:r>
            <a:r>
              <a:rPr lang="en-US" altLang="ja-JP" sz="1100" dirty="0" smtClean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{ </a:t>
            </a:r>
            <a:r>
              <a:rPr lang="en-US" altLang="ja-JP" sz="1100" dirty="0" err="1" smtClean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frameRate</a:t>
            </a:r>
            <a:r>
              <a:rPr lang="en-US" altLang="ja-JP" sz="1100" dirty="0" smtClean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</a:t>
            </a:r>
            <a:r>
              <a:rPr lang="en-US" altLang="ja-JP" sz="1100" dirty="0">
                <a:solidFill>
                  <a:srgbClr val="F9267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=</a:t>
            </a:r>
            <a:r>
              <a:rPr lang="en-US" altLang="ja-JP" sz="11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</a:t>
            </a:r>
            <a:r>
              <a:rPr lang="en-US" altLang="ja-JP" sz="1100" dirty="0">
                <a:solidFill>
                  <a:srgbClr val="AE81FF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12</a:t>
            </a:r>
            <a:r>
              <a:rPr lang="en-US" altLang="ja-JP" sz="11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};</a:t>
            </a:r>
          </a:p>
          <a:p>
            <a:endParaRPr lang="ja-JP" altLang="en-US" sz="1100" dirty="0">
              <a:solidFill>
                <a:srgbClr val="F8F8F2"/>
              </a:solidFill>
              <a:highlight>
                <a:srgbClr val="222C37"/>
              </a:highlight>
              <a:latin typeface="Consolas" panose="020B0609020204030204" pitchFamily="49" charset="0"/>
            </a:endParaRPr>
          </a:p>
          <a:p>
            <a:r>
              <a:rPr lang="en-US" altLang="ja-JP" sz="1100" dirty="0" smtClean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   </a:t>
            </a:r>
            <a:r>
              <a:rPr lang="en-US" altLang="ja-JP" sz="1100" dirty="0" err="1" smtClean="0">
                <a:solidFill>
                  <a:srgbClr val="66D9EF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var</a:t>
            </a:r>
            <a:r>
              <a:rPr lang="en-US" altLang="ja-JP" sz="1100" dirty="0" smtClean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</a:t>
            </a:r>
            <a:r>
              <a:rPr lang="en-US" altLang="ja-JP" sz="1100" dirty="0" err="1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animationClipSettings</a:t>
            </a:r>
            <a:r>
              <a:rPr lang="en-US" altLang="ja-JP" sz="11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</a:t>
            </a:r>
            <a:r>
              <a:rPr lang="en-US" altLang="ja-JP" sz="1100" dirty="0">
                <a:solidFill>
                  <a:srgbClr val="F9267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=</a:t>
            </a:r>
            <a:r>
              <a:rPr lang="en-US" altLang="ja-JP" sz="11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</a:t>
            </a:r>
            <a:r>
              <a:rPr lang="en-US" altLang="ja-JP" sz="1100" dirty="0">
                <a:solidFill>
                  <a:srgbClr val="66D9EF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new</a:t>
            </a:r>
            <a:r>
              <a:rPr lang="en-US" altLang="ja-JP" sz="11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</a:t>
            </a:r>
            <a:r>
              <a:rPr lang="en-US" altLang="ja-JP" sz="1100" dirty="0" err="1">
                <a:solidFill>
                  <a:srgbClr val="FD971F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AnimationClipSettings</a:t>
            </a:r>
            <a:r>
              <a:rPr lang="en-US" altLang="ja-JP" sz="1100" dirty="0" smtClean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{ </a:t>
            </a:r>
            <a:r>
              <a:rPr lang="en-US" altLang="ja-JP" sz="1100" dirty="0" err="1" smtClean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loopTime</a:t>
            </a:r>
            <a:r>
              <a:rPr lang="en-US" altLang="ja-JP" sz="1100" dirty="0" smtClean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</a:t>
            </a:r>
            <a:r>
              <a:rPr lang="en-US" altLang="ja-JP" sz="1100" dirty="0">
                <a:solidFill>
                  <a:srgbClr val="F9267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=</a:t>
            </a:r>
            <a:r>
              <a:rPr lang="en-US" altLang="ja-JP" sz="11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</a:t>
            </a:r>
            <a:r>
              <a:rPr lang="en-US" altLang="ja-JP" sz="1100" dirty="0" smtClean="0">
                <a:solidFill>
                  <a:srgbClr val="66D9EF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true </a:t>
            </a:r>
            <a:r>
              <a:rPr lang="en-US" altLang="ja-JP" sz="1100" dirty="0" smtClean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};</a:t>
            </a:r>
            <a:endParaRPr lang="en-US" altLang="ja-JP" sz="1100" dirty="0">
              <a:solidFill>
                <a:srgbClr val="F8F8F2"/>
              </a:solidFill>
              <a:highlight>
                <a:srgbClr val="222C37"/>
              </a:highlight>
              <a:latin typeface="Consolas" panose="020B0609020204030204" pitchFamily="49" charset="0"/>
            </a:endParaRPr>
          </a:p>
          <a:p>
            <a:endParaRPr lang="ja-JP" altLang="en-US" sz="1100" dirty="0">
              <a:solidFill>
                <a:srgbClr val="F8F8F2"/>
              </a:solidFill>
              <a:highlight>
                <a:srgbClr val="222C37"/>
              </a:highlight>
              <a:latin typeface="Consolas" panose="020B0609020204030204" pitchFamily="49" charset="0"/>
            </a:endParaRPr>
          </a:p>
          <a:p>
            <a:r>
              <a:rPr lang="en-US" altLang="ja-JP" sz="11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</a:t>
            </a:r>
            <a:r>
              <a:rPr lang="en-US" altLang="ja-JP" sz="1100" dirty="0" smtClean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  </a:t>
            </a:r>
            <a:r>
              <a:rPr lang="en-US" altLang="ja-JP" sz="1100" dirty="0" err="1" smtClean="0">
                <a:solidFill>
                  <a:srgbClr val="FD971F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AnimationUtility</a:t>
            </a:r>
            <a:r>
              <a:rPr lang="en-US" altLang="ja-JP" sz="1100" dirty="0" err="1" smtClean="0">
                <a:solidFill>
                  <a:srgbClr val="F9267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.</a:t>
            </a:r>
            <a:r>
              <a:rPr lang="en-US" altLang="ja-JP" sz="1100" dirty="0" err="1" smtClean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SetAnimationClipSettings</a:t>
            </a:r>
            <a:r>
              <a:rPr lang="en-US" altLang="ja-JP" sz="1100" dirty="0" smtClean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(</a:t>
            </a:r>
            <a:r>
              <a:rPr lang="en-US" altLang="ja-JP" sz="1100" dirty="0" err="1" smtClean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animationClip</a:t>
            </a:r>
            <a:r>
              <a:rPr lang="en-US" altLang="ja-JP" sz="11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, </a:t>
            </a:r>
            <a:r>
              <a:rPr lang="en-US" altLang="ja-JP" sz="1100" dirty="0" err="1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animationClipSettings</a:t>
            </a:r>
            <a:r>
              <a:rPr lang="en-US" altLang="ja-JP" sz="11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);</a:t>
            </a:r>
          </a:p>
          <a:p>
            <a:endParaRPr lang="ja-JP" altLang="en-US" sz="1100" dirty="0">
              <a:solidFill>
                <a:srgbClr val="F8F8F2"/>
              </a:solidFill>
              <a:highlight>
                <a:srgbClr val="222C37"/>
              </a:highlight>
              <a:latin typeface="Consolas" panose="020B0609020204030204" pitchFamily="49" charset="0"/>
            </a:endParaRPr>
          </a:p>
          <a:p>
            <a:r>
              <a:rPr lang="en-US" altLang="ja-JP" sz="11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 </a:t>
            </a:r>
            <a:r>
              <a:rPr lang="en-US" altLang="ja-JP" sz="1100" dirty="0" smtClean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 </a:t>
            </a:r>
            <a:r>
              <a:rPr lang="en-US" altLang="ja-JP" sz="1100" dirty="0" err="1" smtClean="0">
                <a:solidFill>
                  <a:srgbClr val="66D9EF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var</a:t>
            </a:r>
            <a:r>
              <a:rPr lang="en-US" altLang="ja-JP" sz="1100" dirty="0" smtClean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</a:t>
            </a:r>
            <a:r>
              <a:rPr lang="en-US" altLang="ja-JP" sz="1100" dirty="0" err="1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objectReferenceKeyframes</a:t>
            </a:r>
            <a:r>
              <a:rPr lang="en-US" altLang="ja-JP" sz="11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</a:t>
            </a:r>
            <a:r>
              <a:rPr lang="en-US" altLang="ja-JP" sz="1100" dirty="0">
                <a:solidFill>
                  <a:srgbClr val="F9267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=</a:t>
            </a:r>
            <a:r>
              <a:rPr lang="en-US" altLang="ja-JP" sz="11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</a:t>
            </a:r>
            <a:r>
              <a:rPr lang="en-US" altLang="ja-JP" sz="1100" dirty="0">
                <a:solidFill>
                  <a:srgbClr val="66D9EF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new</a:t>
            </a:r>
            <a:r>
              <a:rPr lang="en-US" altLang="ja-JP" sz="11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</a:t>
            </a:r>
            <a:r>
              <a:rPr lang="en-US" altLang="ja-JP" sz="1100" dirty="0" err="1">
                <a:solidFill>
                  <a:srgbClr val="FD971F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ObjectReferenceKeyframe</a:t>
            </a:r>
            <a:r>
              <a:rPr lang="en-US" altLang="ja-JP" sz="11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[</a:t>
            </a:r>
            <a:r>
              <a:rPr lang="en-US" altLang="ja-JP" sz="1100" dirty="0" err="1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sprites</a:t>
            </a:r>
            <a:r>
              <a:rPr lang="en-US" altLang="ja-JP" sz="1100" dirty="0" err="1">
                <a:solidFill>
                  <a:srgbClr val="F9267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.</a:t>
            </a:r>
            <a:r>
              <a:rPr lang="en-US" altLang="ja-JP" sz="1100" dirty="0" err="1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Length</a:t>
            </a:r>
            <a:r>
              <a:rPr lang="en-US" altLang="ja-JP" sz="11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];</a:t>
            </a:r>
          </a:p>
          <a:p>
            <a:endParaRPr lang="ja-JP" altLang="en-US" sz="1100" dirty="0">
              <a:solidFill>
                <a:srgbClr val="F8F8F2"/>
              </a:solidFill>
              <a:highlight>
                <a:srgbClr val="222C37"/>
              </a:highlight>
              <a:latin typeface="Consolas" panose="020B0609020204030204" pitchFamily="49" charset="0"/>
            </a:endParaRPr>
          </a:p>
          <a:p>
            <a:r>
              <a:rPr lang="en-US" altLang="ja-JP" sz="11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  </a:t>
            </a:r>
            <a:r>
              <a:rPr lang="en-US" altLang="ja-JP" sz="1100" dirty="0" smtClean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</a:t>
            </a:r>
            <a:r>
              <a:rPr lang="en-US" altLang="ja-JP" sz="1100" dirty="0" smtClean="0">
                <a:solidFill>
                  <a:srgbClr val="66D9EF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for</a:t>
            </a:r>
            <a:r>
              <a:rPr lang="en-US" altLang="ja-JP" sz="1100" dirty="0" smtClean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</a:t>
            </a:r>
            <a:r>
              <a:rPr lang="en-US" altLang="ja-JP" sz="11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(</a:t>
            </a:r>
            <a:r>
              <a:rPr lang="en-US" altLang="ja-JP" sz="1100" dirty="0" err="1">
                <a:solidFill>
                  <a:srgbClr val="66D9EF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var</a:t>
            </a:r>
            <a:r>
              <a:rPr lang="en-US" altLang="ja-JP" sz="11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</a:t>
            </a:r>
            <a:r>
              <a:rPr lang="en-US" altLang="ja-JP" sz="1100" dirty="0" err="1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i</a:t>
            </a:r>
            <a:r>
              <a:rPr lang="en-US" altLang="ja-JP" sz="11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</a:t>
            </a:r>
            <a:r>
              <a:rPr lang="en-US" altLang="ja-JP" sz="1100" dirty="0">
                <a:solidFill>
                  <a:srgbClr val="F9267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=</a:t>
            </a:r>
            <a:r>
              <a:rPr lang="en-US" altLang="ja-JP" sz="11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</a:t>
            </a:r>
            <a:r>
              <a:rPr lang="en-US" altLang="ja-JP" sz="1100" dirty="0">
                <a:solidFill>
                  <a:srgbClr val="AE81FF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0</a:t>
            </a:r>
            <a:r>
              <a:rPr lang="en-US" altLang="ja-JP" sz="11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; </a:t>
            </a:r>
            <a:r>
              <a:rPr lang="en-US" altLang="ja-JP" sz="1100" dirty="0" err="1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i</a:t>
            </a:r>
            <a:r>
              <a:rPr lang="en-US" altLang="ja-JP" sz="11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</a:t>
            </a:r>
            <a:r>
              <a:rPr lang="en-US" altLang="ja-JP" sz="1100" dirty="0">
                <a:solidFill>
                  <a:srgbClr val="F9267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&lt;</a:t>
            </a:r>
            <a:r>
              <a:rPr lang="en-US" altLang="ja-JP" sz="11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</a:t>
            </a:r>
            <a:r>
              <a:rPr lang="en-US" altLang="ja-JP" sz="1100" dirty="0" err="1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objectReferenceKeyframes</a:t>
            </a:r>
            <a:r>
              <a:rPr lang="en-US" altLang="ja-JP" sz="1100" dirty="0" err="1">
                <a:solidFill>
                  <a:srgbClr val="F9267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.</a:t>
            </a:r>
            <a:r>
              <a:rPr lang="en-US" altLang="ja-JP" sz="1100" dirty="0" err="1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Length</a:t>
            </a:r>
            <a:r>
              <a:rPr lang="en-US" altLang="ja-JP" sz="11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; </a:t>
            </a:r>
            <a:r>
              <a:rPr lang="en-US" altLang="ja-JP" sz="1100" dirty="0" err="1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i</a:t>
            </a:r>
            <a:r>
              <a:rPr lang="en-US" altLang="ja-JP" sz="1100" dirty="0">
                <a:solidFill>
                  <a:srgbClr val="F9267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++</a:t>
            </a:r>
            <a:r>
              <a:rPr lang="en-US" altLang="ja-JP" sz="11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ja-JP" altLang="en-US" sz="11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   </a:t>
            </a:r>
            <a:r>
              <a:rPr lang="en-US" altLang="ja-JP" sz="1100" dirty="0" smtClean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{</a:t>
            </a:r>
            <a:endParaRPr lang="en-US" altLang="ja-JP" sz="1100" dirty="0">
              <a:solidFill>
                <a:srgbClr val="F8F8F2"/>
              </a:solidFill>
              <a:highlight>
                <a:srgbClr val="222C37"/>
              </a:highlight>
              <a:latin typeface="Consolas" panose="020B0609020204030204" pitchFamily="49" charset="0"/>
            </a:endParaRPr>
          </a:p>
          <a:p>
            <a:r>
              <a:rPr lang="en-US" altLang="ja-JP" sz="11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      </a:t>
            </a:r>
            <a:r>
              <a:rPr lang="en-US" altLang="ja-JP" sz="1100" dirty="0" smtClean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</a:t>
            </a:r>
            <a:r>
              <a:rPr lang="en-US" altLang="ja-JP" sz="1100" dirty="0" err="1" smtClean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objectReferenceKeyframes</a:t>
            </a:r>
            <a:r>
              <a:rPr lang="en-US" altLang="ja-JP" sz="1100" dirty="0" smtClean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[</a:t>
            </a:r>
            <a:r>
              <a:rPr lang="en-US" altLang="ja-JP" sz="1100" dirty="0" err="1" smtClean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i</a:t>
            </a:r>
            <a:r>
              <a:rPr lang="en-US" altLang="ja-JP" sz="11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] </a:t>
            </a:r>
            <a:r>
              <a:rPr lang="en-US" altLang="ja-JP" sz="1100" dirty="0">
                <a:solidFill>
                  <a:srgbClr val="F9267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=</a:t>
            </a:r>
            <a:r>
              <a:rPr lang="en-US" altLang="ja-JP" sz="11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</a:t>
            </a:r>
            <a:r>
              <a:rPr lang="en-US" altLang="ja-JP" sz="1100" dirty="0">
                <a:solidFill>
                  <a:srgbClr val="66D9EF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new</a:t>
            </a:r>
            <a:r>
              <a:rPr lang="en-US" altLang="ja-JP" sz="11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</a:t>
            </a:r>
            <a:r>
              <a:rPr lang="en-US" altLang="ja-JP" sz="1100" dirty="0" err="1">
                <a:solidFill>
                  <a:srgbClr val="FD971F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ObjectReferenceKeyframe</a:t>
            </a:r>
            <a:endParaRPr lang="en-US" altLang="ja-JP" sz="1100" dirty="0">
              <a:solidFill>
                <a:srgbClr val="F8F8F2"/>
              </a:solidFill>
              <a:highlight>
                <a:srgbClr val="222C37"/>
              </a:highlight>
              <a:latin typeface="Consolas" panose="020B0609020204030204" pitchFamily="49" charset="0"/>
            </a:endParaRPr>
          </a:p>
          <a:p>
            <a:r>
              <a:rPr lang="ja-JP" altLang="en-US" sz="11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       </a:t>
            </a:r>
            <a:r>
              <a:rPr lang="en-US" altLang="ja-JP" sz="1100" dirty="0" smtClean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{</a:t>
            </a:r>
            <a:endParaRPr lang="en-US" altLang="ja-JP" sz="1100" dirty="0">
              <a:solidFill>
                <a:srgbClr val="F8F8F2"/>
              </a:solidFill>
              <a:highlight>
                <a:srgbClr val="222C37"/>
              </a:highlight>
              <a:latin typeface="Consolas" panose="020B0609020204030204" pitchFamily="49" charset="0"/>
            </a:endParaRPr>
          </a:p>
          <a:p>
            <a:r>
              <a:rPr lang="en-US" altLang="ja-JP" sz="11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     </a:t>
            </a:r>
            <a:r>
              <a:rPr lang="en-US" altLang="ja-JP" sz="1100" dirty="0" smtClean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     </a:t>
            </a:r>
            <a:r>
              <a:rPr lang="en-US" altLang="ja-JP" sz="11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value </a:t>
            </a:r>
            <a:r>
              <a:rPr lang="en-US" altLang="ja-JP" sz="1100" dirty="0">
                <a:solidFill>
                  <a:srgbClr val="F9267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=</a:t>
            </a:r>
            <a:r>
              <a:rPr lang="en-US" altLang="ja-JP" sz="11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sprites[</a:t>
            </a:r>
            <a:r>
              <a:rPr lang="en-US" altLang="ja-JP" sz="1100" dirty="0" err="1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i</a:t>
            </a:r>
            <a:r>
              <a:rPr lang="en-US" altLang="ja-JP" sz="11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],</a:t>
            </a:r>
          </a:p>
          <a:p>
            <a:r>
              <a:rPr lang="en-US" altLang="ja-JP" sz="11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  </a:t>
            </a:r>
            <a:r>
              <a:rPr lang="en-US" altLang="ja-JP" sz="1100" dirty="0" smtClean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        time </a:t>
            </a:r>
            <a:r>
              <a:rPr lang="en-US" altLang="ja-JP" sz="1100" dirty="0">
                <a:solidFill>
                  <a:srgbClr val="F9267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=</a:t>
            </a:r>
            <a:r>
              <a:rPr lang="en-US" altLang="ja-JP" sz="11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</a:t>
            </a:r>
            <a:r>
              <a:rPr lang="en-US" altLang="ja-JP" sz="1100" dirty="0" err="1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i</a:t>
            </a:r>
            <a:r>
              <a:rPr lang="en-US" altLang="ja-JP" sz="11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</a:t>
            </a:r>
            <a:r>
              <a:rPr lang="en-US" altLang="ja-JP" sz="1100" dirty="0">
                <a:solidFill>
                  <a:srgbClr val="F9267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/</a:t>
            </a:r>
            <a:r>
              <a:rPr lang="en-US" altLang="ja-JP" sz="11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</a:t>
            </a:r>
            <a:r>
              <a:rPr lang="en-US" altLang="ja-JP" sz="1100" dirty="0" err="1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animationClip</a:t>
            </a:r>
            <a:r>
              <a:rPr lang="en-US" altLang="ja-JP" sz="1100" dirty="0" err="1">
                <a:solidFill>
                  <a:srgbClr val="F9267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.</a:t>
            </a:r>
            <a:r>
              <a:rPr lang="en-US" altLang="ja-JP" sz="1100" dirty="0" err="1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frameRate</a:t>
            </a:r>
            <a:endParaRPr lang="en-US" altLang="ja-JP" sz="1100" dirty="0">
              <a:solidFill>
                <a:srgbClr val="F8F8F2"/>
              </a:solidFill>
              <a:highlight>
                <a:srgbClr val="222C37"/>
              </a:highlight>
              <a:latin typeface="Consolas" panose="020B0609020204030204" pitchFamily="49" charset="0"/>
            </a:endParaRPr>
          </a:p>
          <a:p>
            <a:r>
              <a:rPr lang="ja-JP" altLang="en-US" sz="1100" dirty="0" smtClean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       </a:t>
            </a:r>
            <a:r>
              <a:rPr lang="en-US" altLang="ja-JP" sz="11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};</a:t>
            </a:r>
          </a:p>
          <a:p>
            <a:r>
              <a:rPr lang="ja-JP" altLang="en-US" sz="11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</a:t>
            </a:r>
            <a:r>
              <a:rPr lang="ja-JP" altLang="en-US" sz="1100" dirty="0" smtClean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  </a:t>
            </a:r>
            <a:r>
              <a:rPr lang="en-US" altLang="ja-JP" sz="11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}</a:t>
            </a:r>
          </a:p>
          <a:p>
            <a:endParaRPr lang="ja-JP" altLang="en-US" sz="1100" dirty="0">
              <a:solidFill>
                <a:srgbClr val="F8F8F2"/>
              </a:solidFill>
              <a:highlight>
                <a:srgbClr val="222C37"/>
              </a:highlight>
              <a:latin typeface="Consolas" panose="020B0609020204030204" pitchFamily="49" charset="0"/>
            </a:endParaRPr>
          </a:p>
          <a:p>
            <a:r>
              <a:rPr lang="en-US" altLang="ja-JP" sz="11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 </a:t>
            </a:r>
            <a:r>
              <a:rPr lang="en-US" altLang="ja-JP" sz="1100" dirty="0" smtClean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 </a:t>
            </a:r>
            <a:r>
              <a:rPr lang="en-US" altLang="ja-JP" sz="1100" dirty="0" err="1" smtClean="0">
                <a:solidFill>
                  <a:srgbClr val="66D9EF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var</a:t>
            </a:r>
            <a:r>
              <a:rPr lang="en-US" altLang="ja-JP" sz="1100" dirty="0" smtClean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</a:t>
            </a:r>
            <a:r>
              <a:rPr lang="en-US" altLang="ja-JP" sz="1100" dirty="0" err="1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editorCurveBinding</a:t>
            </a:r>
            <a:r>
              <a:rPr lang="en-US" altLang="ja-JP" sz="11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</a:t>
            </a:r>
            <a:r>
              <a:rPr lang="en-US" altLang="ja-JP" sz="1100" dirty="0">
                <a:solidFill>
                  <a:srgbClr val="F9267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=</a:t>
            </a:r>
            <a:r>
              <a:rPr lang="en-US" altLang="ja-JP" sz="11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</a:t>
            </a:r>
            <a:r>
              <a:rPr lang="en-US" altLang="ja-JP" sz="1100" dirty="0" err="1">
                <a:solidFill>
                  <a:srgbClr val="FD971F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EditorCurveBinding</a:t>
            </a:r>
            <a:r>
              <a:rPr lang="en-US" altLang="ja-JP" sz="1100" dirty="0" err="1">
                <a:solidFill>
                  <a:srgbClr val="F9267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.</a:t>
            </a:r>
            <a:r>
              <a:rPr lang="en-US" altLang="ja-JP" sz="1100" dirty="0" err="1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PPtrCurve</a:t>
            </a:r>
            <a:r>
              <a:rPr lang="en-US" altLang="ja-JP" sz="11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(</a:t>
            </a:r>
            <a:r>
              <a:rPr lang="en-US" altLang="ja-JP" sz="1100" dirty="0">
                <a:solidFill>
                  <a:srgbClr val="E6DB74"/>
                </a:solidFill>
                <a:highlight>
                  <a:srgbClr val="49483E"/>
                </a:highlight>
                <a:latin typeface="Consolas" panose="020B0609020204030204" pitchFamily="49" charset="0"/>
              </a:rPr>
              <a:t>""</a:t>
            </a:r>
            <a:r>
              <a:rPr lang="en-US" altLang="ja-JP" sz="11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, </a:t>
            </a:r>
            <a:r>
              <a:rPr lang="en-US" altLang="ja-JP" sz="1100" dirty="0" err="1">
                <a:solidFill>
                  <a:srgbClr val="66D9EF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typeof</a:t>
            </a:r>
            <a:r>
              <a:rPr lang="en-US" altLang="ja-JP" sz="11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(</a:t>
            </a:r>
            <a:r>
              <a:rPr lang="en-US" altLang="ja-JP" sz="1100" dirty="0" err="1">
                <a:solidFill>
                  <a:srgbClr val="FD971F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SpriteRenderer</a:t>
            </a:r>
            <a:r>
              <a:rPr lang="en-US" altLang="ja-JP" sz="11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), </a:t>
            </a:r>
            <a:r>
              <a:rPr lang="en-US" altLang="ja-JP" sz="1100" dirty="0">
                <a:solidFill>
                  <a:srgbClr val="E6DB74"/>
                </a:solidFill>
                <a:highlight>
                  <a:srgbClr val="49483E"/>
                </a:highlight>
                <a:latin typeface="Consolas" panose="020B0609020204030204" pitchFamily="49" charset="0"/>
              </a:rPr>
              <a:t>"</a:t>
            </a:r>
            <a:r>
              <a:rPr lang="en-US" altLang="ja-JP" sz="1100" dirty="0" err="1">
                <a:solidFill>
                  <a:srgbClr val="E6DB74"/>
                </a:solidFill>
                <a:highlight>
                  <a:srgbClr val="49483E"/>
                </a:highlight>
                <a:latin typeface="Consolas" panose="020B0609020204030204" pitchFamily="49" charset="0"/>
              </a:rPr>
              <a:t>m_Sprite</a:t>
            </a:r>
            <a:r>
              <a:rPr lang="en-US" altLang="ja-JP" sz="1100" dirty="0">
                <a:solidFill>
                  <a:srgbClr val="E6DB74"/>
                </a:solidFill>
                <a:highlight>
                  <a:srgbClr val="49483E"/>
                </a:highlight>
                <a:latin typeface="Consolas" panose="020B0609020204030204" pitchFamily="49" charset="0"/>
              </a:rPr>
              <a:t>"</a:t>
            </a:r>
            <a:r>
              <a:rPr lang="en-US" altLang="ja-JP" sz="11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);</a:t>
            </a:r>
          </a:p>
          <a:p>
            <a:endParaRPr lang="ja-JP" altLang="en-US" sz="1100" dirty="0">
              <a:solidFill>
                <a:srgbClr val="F8F8F2"/>
              </a:solidFill>
              <a:highlight>
                <a:srgbClr val="222C37"/>
              </a:highlight>
              <a:latin typeface="Consolas" panose="020B0609020204030204" pitchFamily="49" charset="0"/>
            </a:endParaRPr>
          </a:p>
          <a:p>
            <a:r>
              <a:rPr lang="en-US" altLang="ja-JP" sz="11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 </a:t>
            </a:r>
            <a:r>
              <a:rPr lang="en-US" altLang="ja-JP" sz="1100" dirty="0" smtClean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 </a:t>
            </a:r>
            <a:r>
              <a:rPr lang="en-US" altLang="ja-JP" sz="1100" dirty="0" err="1">
                <a:solidFill>
                  <a:srgbClr val="FD971F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AnimationUtility</a:t>
            </a:r>
            <a:r>
              <a:rPr lang="en-US" altLang="ja-JP" sz="1100" dirty="0" err="1">
                <a:solidFill>
                  <a:srgbClr val="F9267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.</a:t>
            </a:r>
            <a:r>
              <a:rPr lang="en-US" altLang="ja-JP" sz="1100" dirty="0" err="1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SetObjectReferenceCurve</a:t>
            </a:r>
            <a:r>
              <a:rPr lang="en-US" altLang="ja-JP" sz="11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(</a:t>
            </a:r>
            <a:r>
              <a:rPr lang="en-US" altLang="ja-JP" sz="1100" dirty="0" err="1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animationClip</a:t>
            </a:r>
            <a:r>
              <a:rPr lang="en-US" altLang="ja-JP" sz="11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, </a:t>
            </a:r>
            <a:r>
              <a:rPr lang="en-US" altLang="ja-JP" sz="1100" dirty="0" err="1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editorCurveBinding</a:t>
            </a:r>
            <a:r>
              <a:rPr lang="en-US" altLang="ja-JP" sz="11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, </a:t>
            </a:r>
            <a:r>
              <a:rPr lang="en-US" altLang="ja-JP" sz="1100" dirty="0" err="1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objectReferenceKeyframes</a:t>
            </a:r>
            <a:r>
              <a:rPr lang="en-US" altLang="ja-JP" sz="11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);</a:t>
            </a:r>
          </a:p>
          <a:p>
            <a:endParaRPr lang="ja-JP" altLang="en-US" sz="1100" dirty="0">
              <a:solidFill>
                <a:srgbClr val="F8F8F2"/>
              </a:solidFill>
              <a:highlight>
                <a:srgbClr val="222C37"/>
              </a:highlight>
              <a:latin typeface="Consolas" panose="020B0609020204030204" pitchFamily="49" charset="0"/>
            </a:endParaRPr>
          </a:p>
          <a:p>
            <a:r>
              <a:rPr lang="en-US" altLang="ja-JP" sz="11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   </a:t>
            </a:r>
            <a:r>
              <a:rPr lang="en-US" altLang="ja-JP" sz="1100" dirty="0" smtClean="0">
                <a:solidFill>
                  <a:srgbClr val="66D9EF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return</a:t>
            </a:r>
            <a:r>
              <a:rPr lang="en-US" altLang="ja-JP" sz="1100" dirty="0" smtClean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</a:t>
            </a:r>
            <a:r>
              <a:rPr lang="en-US" altLang="ja-JP" sz="1100" dirty="0" err="1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animationClip</a:t>
            </a:r>
            <a:r>
              <a:rPr lang="en-US" altLang="ja-JP" sz="11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altLang="ja-JP" sz="1100" dirty="0" smtClean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}</a:t>
            </a:r>
            <a:endParaRPr lang="ja-JP" altLang="en-US" sz="1100" dirty="0"/>
          </a:p>
        </p:txBody>
      </p:sp>
    </p:spTree>
    <p:extLst>
      <p:ext uri="{BB962C8B-B14F-4D97-AF65-F5344CB8AC3E}">
        <p14:creationId xmlns:p14="http://schemas.microsoft.com/office/powerpoint/2010/main" val="343135625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C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/>
          </p:cNvSpPr>
          <p:nvPr>
            <p:ph type="title"/>
          </p:nvPr>
        </p:nvSpPr>
        <p:spPr>
          <a:xfrm>
            <a:off x="347957" y="192970"/>
            <a:ext cx="8229600" cy="429303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ja-JP" altLang="en-US" sz="2400" dirty="0" smtClean="0">
                <a:solidFill>
                  <a:srgbClr val="FFFFFF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今日は</a:t>
            </a:r>
            <a:endParaRPr sz="2400" dirty="0">
              <a:solidFill>
                <a:srgbClr val="FFFFFF"/>
              </a:solidFill>
              <a:latin typeface="源真ゴシック Regular" panose="020B0302020203020207" pitchFamily="50" charset="-128"/>
              <a:ea typeface="源真ゴシック Regular" panose="020B0302020203020207" pitchFamily="50" charset="-128"/>
              <a:cs typeface="源真ゴシック Regular" panose="020B0302020203020207" pitchFamily="50" charset="-128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7957" y="628214"/>
            <a:ext cx="8626710" cy="4235595"/>
          </a:xfrm>
        </p:spPr>
        <p:txBody>
          <a:bodyPr/>
          <a:lstStyle/>
          <a:p>
            <a:endParaRPr lang="en-US" altLang="ja-JP" sz="2000" dirty="0" smtClean="0">
              <a:solidFill>
                <a:schemeClr val="bg1"/>
              </a:solidFill>
              <a:latin typeface="源真ゴシック Regular" panose="020B0302020203020207" pitchFamily="50" charset="-128"/>
              <a:ea typeface="源真ゴシック Regular" panose="020B0302020203020207" pitchFamily="50" charset="-128"/>
              <a:cs typeface="源真ゴシック Regular" panose="020B0302020203020207" pitchFamily="50" charset="-128"/>
            </a:endParaRPr>
          </a:p>
          <a:p>
            <a:r>
              <a:rPr lang="ja-JP" altLang="en-US" sz="2000" dirty="0" smtClean="0">
                <a:solidFill>
                  <a:schemeClr val="bg1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年末 ～ 今年初めに一番問い合わせの多かった</a:t>
            </a:r>
            <a:endParaRPr lang="en-US" altLang="ja-JP" sz="2000" dirty="0" smtClean="0">
              <a:solidFill>
                <a:schemeClr val="bg1"/>
              </a:solidFill>
              <a:latin typeface="源真ゴシック Regular" panose="020B0302020203020207" pitchFamily="50" charset="-128"/>
              <a:ea typeface="源真ゴシック Regular" panose="020B0302020203020207" pitchFamily="50" charset="-128"/>
              <a:cs typeface="源真ゴシック Regular" panose="020B0302020203020207" pitchFamily="50" charset="-128"/>
            </a:endParaRPr>
          </a:p>
          <a:p>
            <a:endParaRPr lang="en-US" altLang="ja-JP" sz="2000" dirty="0" smtClean="0">
              <a:solidFill>
                <a:schemeClr val="bg1"/>
              </a:solidFill>
              <a:latin typeface="源真ゴシック Regular" panose="020B0302020203020207" pitchFamily="50" charset="-128"/>
              <a:ea typeface="源真ゴシック Regular" panose="020B0302020203020207" pitchFamily="50" charset="-128"/>
              <a:cs typeface="源真ゴシック Regular" panose="020B0302020203020207" pitchFamily="50" charset="-128"/>
            </a:endParaRPr>
          </a:p>
          <a:p>
            <a:endParaRPr lang="en-US" altLang="ja-JP" sz="2000" dirty="0" smtClean="0">
              <a:solidFill>
                <a:schemeClr val="bg1"/>
              </a:solidFill>
              <a:latin typeface="源真ゴシック Regular" panose="020B0302020203020207" pitchFamily="50" charset="-128"/>
              <a:ea typeface="源真ゴシック Regular" panose="020B0302020203020207" pitchFamily="50" charset="-128"/>
              <a:cs typeface="源真ゴシック Regular" panose="020B0302020203020207" pitchFamily="50" charset="-128"/>
            </a:endParaRPr>
          </a:p>
          <a:p>
            <a:endParaRPr lang="en-US" altLang="ja-JP" sz="2000" dirty="0">
              <a:solidFill>
                <a:schemeClr val="bg1"/>
              </a:solidFill>
              <a:latin typeface="源真ゴシック Regular" panose="020B0302020203020207" pitchFamily="50" charset="-128"/>
              <a:ea typeface="源真ゴシック Regular" panose="020B0302020203020207" pitchFamily="50" charset="-128"/>
              <a:cs typeface="源真ゴシック Regular" panose="020B0302020203020207" pitchFamily="50" charset="-128"/>
            </a:endParaRPr>
          </a:p>
          <a:p>
            <a:endParaRPr lang="en-US" altLang="ja-JP" sz="2000" dirty="0" smtClean="0">
              <a:solidFill>
                <a:schemeClr val="bg1"/>
              </a:solidFill>
              <a:latin typeface="源真ゴシック Regular" panose="020B0302020203020207" pitchFamily="50" charset="-128"/>
              <a:ea typeface="源真ゴシック Regular" panose="020B0302020203020207" pitchFamily="50" charset="-128"/>
              <a:cs typeface="源真ゴシック Regular" panose="020B0302020203020207" pitchFamily="50" charset="-128"/>
            </a:endParaRPr>
          </a:p>
          <a:p>
            <a:endParaRPr lang="en-US" altLang="ja-JP" sz="2000" dirty="0">
              <a:solidFill>
                <a:schemeClr val="bg1"/>
              </a:solidFill>
              <a:latin typeface="源真ゴシック Regular" panose="020B0302020203020207" pitchFamily="50" charset="-128"/>
              <a:ea typeface="源真ゴシック Regular" panose="020B0302020203020207" pitchFamily="50" charset="-128"/>
              <a:cs typeface="源真ゴシック Regular" panose="020B0302020203020207" pitchFamily="50" charset="-128"/>
            </a:endParaRPr>
          </a:p>
          <a:p>
            <a:endParaRPr lang="en-US" altLang="ja-JP" sz="2000" dirty="0" smtClean="0">
              <a:solidFill>
                <a:schemeClr val="bg1"/>
              </a:solidFill>
              <a:latin typeface="源真ゴシック Regular" panose="020B0302020203020207" pitchFamily="50" charset="-128"/>
              <a:ea typeface="源真ゴシック Regular" panose="020B0302020203020207" pitchFamily="50" charset="-128"/>
              <a:cs typeface="源真ゴシック Regular" panose="020B0302020203020207" pitchFamily="50" charset="-128"/>
            </a:endParaRPr>
          </a:p>
          <a:p>
            <a:r>
              <a:rPr lang="en-US" altLang="ja-JP" sz="2000" dirty="0" smtClean="0">
                <a:solidFill>
                  <a:schemeClr val="bg1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Unity4.6 ~ Unity 5.1 </a:t>
            </a:r>
            <a:r>
              <a:rPr lang="ja-JP" altLang="en-US" sz="2000" dirty="0" smtClean="0">
                <a:solidFill>
                  <a:schemeClr val="bg1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に実装された面白い機能</a:t>
            </a:r>
            <a:endParaRPr lang="en-US" altLang="ja-JP" sz="2000" dirty="0">
              <a:solidFill>
                <a:schemeClr val="bg1"/>
              </a:solidFill>
              <a:latin typeface="源真ゴシック Regular" panose="020B0302020203020207" pitchFamily="50" charset="-128"/>
              <a:ea typeface="源真ゴシック Regular" panose="020B0302020203020207" pitchFamily="50" charset="-128"/>
              <a:cs typeface="源真ゴシック Regular" panose="020B0302020203020207" pitchFamily="50" charset="-128"/>
            </a:endParaRPr>
          </a:p>
          <a:p>
            <a:endParaRPr lang="en-US" altLang="ja-JP" sz="2000" dirty="0" smtClean="0">
              <a:solidFill>
                <a:schemeClr val="bg1"/>
              </a:solidFill>
              <a:latin typeface="源真ゴシック Regular" panose="020B0302020203020207" pitchFamily="50" charset="-128"/>
              <a:ea typeface="源真ゴシック Regular" panose="020B0302020203020207" pitchFamily="50" charset="-128"/>
              <a:cs typeface="源真ゴシック Regular" panose="020B0302020203020207" pitchFamily="50" charset="-128"/>
            </a:endParaRPr>
          </a:p>
          <a:p>
            <a:r>
              <a:rPr lang="ja-JP" altLang="en-US" sz="2000" dirty="0" smtClean="0">
                <a:solidFill>
                  <a:schemeClr val="bg1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（</a:t>
            </a:r>
            <a:r>
              <a:rPr lang="en-US" altLang="ja-JP" sz="2000" dirty="0" smtClean="0">
                <a:solidFill>
                  <a:schemeClr val="bg1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Unity</a:t>
            </a:r>
            <a:r>
              <a:rPr lang="ja-JP" altLang="en-US" sz="2000" dirty="0" smtClean="0">
                <a:solidFill>
                  <a:schemeClr val="bg1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スタッフとして話すと怒</a:t>
            </a:r>
            <a:r>
              <a:rPr lang="ja-JP" altLang="en-US" sz="2000" dirty="0">
                <a:solidFill>
                  <a:schemeClr val="bg1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られそうな</a:t>
            </a:r>
            <a:r>
              <a:rPr lang="ja-JP" altLang="en-US" sz="2000" dirty="0" smtClean="0">
                <a:solidFill>
                  <a:schemeClr val="bg1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）おまけ</a:t>
            </a:r>
            <a:endParaRPr lang="en-US" altLang="ja-JP" sz="2000" dirty="0">
              <a:solidFill>
                <a:schemeClr val="bg1"/>
              </a:solidFill>
              <a:latin typeface="源真ゴシック Regular" panose="020B0302020203020207" pitchFamily="50" charset="-128"/>
              <a:ea typeface="源真ゴシック Regular" panose="020B0302020203020207" pitchFamily="50" charset="-128"/>
              <a:cs typeface="源真ゴシック Regular" panose="020B0302020203020207" pitchFamily="50" charset="-128"/>
            </a:endParaRPr>
          </a:p>
        </p:txBody>
      </p:sp>
      <p:pic>
        <p:nvPicPr>
          <p:cNvPr id="6" name="Picture 5" descr="unity-logo-cut-bottom-red-rgb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8496" y="0"/>
            <a:ext cx="1954144" cy="2436224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1105876" y="1684572"/>
            <a:ext cx="6972584" cy="1277782"/>
            <a:chOff x="3984978" y="1071577"/>
            <a:chExt cx="4882445" cy="838846"/>
          </a:xfrm>
        </p:grpSpPr>
        <p:sp>
          <p:nvSpPr>
            <p:cNvPr id="8" name="Rectangular Callout 7"/>
            <p:cNvSpPr/>
            <p:nvPr/>
          </p:nvSpPr>
          <p:spPr>
            <a:xfrm>
              <a:off x="3984978" y="1071577"/>
              <a:ext cx="4882445" cy="838846"/>
            </a:xfrm>
            <a:prstGeom prst="wedgeRectCallout">
              <a:avLst>
                <a:gd name="adj1" fmla="val 27941"/>
                <a:gd name="adj2" fmla="val -7289"/>
              </a:avLst>
            </a:prstGeom>
            <a:solidFill>
              <a:srgbClr val="FFFFFF"/>
            </a:solidFill>
            <a:ln w="25400" cap="flat">
              <a:solidFill>
                <a:srgbClr val="4F81BD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ja-JP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102680" y="1121670"/>
              <a:ext cx="4570281" cy="34348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ja-JP" altLang="en-US" sz="2800" dirty="0">
                  <a:solidFill>
                    <a:srgbClr val="000000"/>
                  </a:solidFill>
                  <a:latin typeface="源真ゴシックP Regular" panose="020B0302020203020207" pitchFamily="50" charset="-128"/>
                  <a:ea typeface="源真ゴシックP Regular" panose="020B0302020203020207" pitchFamily="50" charset="-128"/>
                  <a:cs typeface="源真ゴシックP Regular" panose="020B0302020203020207" pitchFamily="50" charset="-128"/>
                </a:rPr>
                <a:t>アニメーションデー</a:t>
              </a:r>
              <a:r>
                <a:rPr lang="ja-JP" altLang="en-US" sz="2800" dirty="0" smtClean="0">
                  <a:solidFill>
                    <a:srgbClr val="000000"/>
                  </a:solidFill>
                  <a:latin typeface="源真ゴシックP Regular" panose="020B0302020203020207" pitchFamily="50" charset="-128"/>
                  <a:ea typeface="源真ゴシックP Regular" panose="020B0302020203020207" pitchFamily="50" charset="-128"/>
                  <a:cs typeface="源真ゴシックP Regular" panose="020B0302020203020207" pitchFamily="50" charset="-128"/>
                </a:rPr>
                <a:t>タの自動生成（</a:t>
              </a:r>
              <a:r>
                <a:rPr lang="en-US" altLang="ja-JP" sz="2800" dirty="0" smtClean="0">
                  <a:solidFill>
                    <a:srgbClr val="000000"/>
                  </a:solidFill>
                  <a:latin typeface="源真ゴシックP Regular" panose="020B0302020203020207" pitchFamily="50" charset="-128"/>
                  <a:ea typeface="源真ゴシックP Regular" panose="020B0302020203020207" pitchFamily="50" charset="-128"/>
                  <a:cs typeface="源真ゴシックP Regular" panose="020B0302020203020207" pitchFamily="50" charset="-128"/>
                </a:rPr>
                <a:t>2D</a:t>
              </a:r>
              <a:r>
                <a:rPr lang="ja-JP" altLang="en-US" sz="2800" dirty="0">
                  <a:solidFill>
                    <a:srgbClr val="000000"/>
                  </a:solidFill>
                  <a:latin typeface="源真ゴシックP Regular" panose="020B0302020203020207" pitchFamily="50" charset="-128"/>
                  <a:ea typeface="源真ゴシックP Regular" panose="020B0302020203020207" pitchFamily="50" charset="-128"/>
                  <a:cs typeface="源真ゴシックP Regular" panose="020B0302020203020207" pitchFamily="50" charset="-128"/>
                </a:rPr>
                <a:t>寄り</a:t>
              </a:r>
              <a:r>
                <a:rPr lang="ja-JP" altLang="en-US" sz="2800" dirty="0" smtClean="0">
                  <a:solidFill>
                    <a:srgbClr val="000000"/>
                  </a:solidFill>
                  <a:latin typeface="源真ゴシックP Regular" panose="020B0302020203020207" pitchFamily="50" charset="-128"/>
                  <a:ea typeface="源真ゴシックP Regular" panose="020B0302020203020207" pitchFamily="50" charset="-128"/>
                  <a:cs typeface="源真ゴシックP Regular" panose="020B0302020203020207" pitchFamily="50" charset="-128"/>
                </a:rPr>
                <a:t>）</a:t>
              </a:r>
              <a:endParaRPr kumimoji="0" lang="en-US" altLang="ja-JP" sz="2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  <a:sym typeface="Century Gothic"/>
              </a:endParaRPr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4215383" y="1492539"/>
              <a:ext cx="3911231" cy="303075"/>
              <a:chOff x="4215383" y="1497444"/>
              <a:chExt cx="3911231" cy="303075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4254514" y="1497444"/>
                <a:ext cx="3872100" cy="30307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9" tIns="45719" rIns="45719" bIns="45719" numCol="1" spcCol="38100" rtlCol="0" anchor="t">
                <a:spAutoFit/>
              </a:bodyPr>
              <a:lstStyle/>
              <a:p>
                <a: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ja-JP" altLang="en-US" sz="2400" b="0" i="0" u="none" strike="noStrike" cap="none" spc="0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源真ゴシックP Regular" panose="020B0302020203020207" pitchFamily="50" charset="-128"/>
                    <a:ea typeface="源真ゴシックP Regular" panose="020B0302020203020207" pitchFamily="50" charset="-128"/>
                    <a:cs typeface="源真ゴシックP Regular" panose="020B0302020203020207" pitchFamily="50" charset="-128"/>
                    <a:sym typeface="Century Gothic"/>
                  </a:rPr>
                  <a:t>ステートマシンの自動生成の話はしません</a:t>
                </a:r>
                <a:endParaRPr kumimoji="0" lang="en-US" altLang="ja-JP" sz="24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源真ゴシックP Regular" panose="020B0302020203020207" pitchFamily="50" charset="-128"/>
                  <a:ea typeface="源真ゴシックP Regular" panose="020B0302020203020207" pitchFamily="50" charset="-128"/>
                  <a:cs typeface="源真ゴシックP Regular" panose="020B0302020203020207" pitchFamily="50" charset="-128"/>
                  <a:sym typeface="Century Gothic"/>
                </a:endParaRPr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4215383" y="1519676"/>
                <a:ext cx="45719" cy="255004"/>
              </a:xfrm>
              <a:prstGeom prst="rect">
                <a:avLst/>
              </a:prstGeom>
              <a:solidFill>
                <a:schemeClr val="tx2"/>
              </a:solidFill>
              <a:ln w="25400" cap="flat">
                <a:noFill/>
                <a:prstDash val="solid"/>
                <a:bevel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8189440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C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/>
          </p:cNvSpPr>
          <p:nvPr>
            <p:ph type="title"/>
          </p:nvPr>
        </p:nvSpPr>
        <p:spPr>
          <a:xfrm>
            <a:off x="347957" y="192970"/>
            <a:ext cx="8229600" cy="429303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altLang="ja-JP" sz="2400" dirty="0" smtClean="0">
                <a:solidFill>
                  <a:srgbClr val="FFFFFF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Animator Override Controller</a:t>
            </a:r>
            <a:endParaRPr sz="2400" dirty="0">
              <a:solidFill>
                <a:srgbClr val="FFFFFF"/>
              </a:solidFill>
              <a:latin typeface="源真ゴシック Regular" panose="020B0302020203020207" pitchFamily="50" charset="-128"/>
              <a:ea typeface="源真ゴシック Regular" panose="020B0302020203020207" pitchFamily="50" charset="-128"/>
              <a:cs typeface="源真ゴシック Regular" panose="020B0302020203020207" pitchFamily="50" charset="-128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7957" y="628214"/>
            <a:ext cx="8626710" cy="4235595"/>
          </a:xfrm>
        </p:spPr>
        <p:txBody>
          <a:bodyPr/>
          <a:lstStyle/>
          <a:p>
            <a:endParaRPr lang="en-US" altLang="ja-JP" sz="2000" dirty="0" smtClean="0">
              <a:solidFill>
                <a:schemeClr val="bg1"/>
              </a:solidFill>
              <a:latin typeface="源真ゴシック Regular" panose="020B0302020203020207" pitchFamily="50" charset="-128"/>
              <a:ea typeface="源真ゴシック Regular" panose="020B0302020203020207" pitchFamily="50" charset="-128"/>
              <a:cs typeface="源真ゴシック Regular" panose="020B0302020203020207" pitchFamily="50" charset="-128"/>
            </a:endParaRPr>
          </a:p>
        </p:txBody>
      </p:sp>
      <p:pic>
        <p:nvPicPr>
          <p:cNvPr id="6" name="Picture 5" descr="unity-logo-cut-bottom-red-rgb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8496" y="0"/>
            <a:ext cx="1954144" cy="243622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839455" y="2535351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ja-JP" sz="18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源真ゴシックP Regular" panose="020B0302020203020207" pitchFamily="50" charset="-128"/>
              <a:ea typeface="源真ゴシックP Regular" panose="020B0302020203020207" pitchFamily="50" charset="-128"/>
              <a:cs typeface="源真ゴシックP Regular" panose="020B0302020203020207" pitchFamily="50" charset="-128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65956443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C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/>
          </p:cNvSpPr>
          <p:nvPr>
            <p:ph type="title"/>
          </p:nvPr>
        </p:nvSpPr>
        <p:spPr>
          <a:xfrm>
            <a:off x="347957" y="192970"/>
            <a:ext cx="8229600" cy="429303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altLang="ja-JP" sz="2400" dirty="0" smtClean="0">
                <a:solidFill>
                  <a:srgbClr val="FFFFFF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Animator Override Controller</a:t>
            </a:r>
            <a:endParaRPr sz="2400" dirty="0">
              <a:solidFill>
                <a:srgbClr val="FFFFFF"/>
              </a:solidFill>
              <a:latin typeface="源真ゴシック Regular" panose="020B0302020203020207" pitchFamily="50" charset="-128"/>
              <a:ea typeface="源真ゴシック Regular" panose="020B0302020203020207" pitchFamily="50" charset="-128"/>
              <a:cs typeface="源真ゴシック Regular" panose="020B0302020203020207" pitchFamily="50" charset="-128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7957" y="628214"/>
            <a:ext cx="8626710" cy="4235595"/>
          </a:xfrm>
        </p:spPr>
        <p:txBody>
          <a:bodyPr/>
          <a:lstStyle/>
          <a:p>
            <a:endParaRPr lang="en-US" altLang="ja-JP" sz="2000" dirty="0" smtClean="0">
              <a:solidFill>
                <a:schemeClr val="bg1"/>
              </a:solidFill>
              <a:latin typeface="源真ゴシック Regular" panose="020B0302020203020207" pitchFamily="50" charset="-128"/>
              <a:ea typeface="源真ゴシック Regular" panose="020B0302020203020207" pitchFamily="50" charset="-128"/>
              <a:cs typeface="源真ゴシック Regular" panose="020B0302020203020207" pitchFamily="50" charset="-128"/>
            </a:endParaRPr>
          </a:p>
          <a:p>
            <a:r>
              <a:rPr lang="ja-JP" altLang="en-US" sz="2000" dirty="0" smtClean="0">
                <a:solidFill>
                  <a:schemeClr val="bg1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例えば</a:t>
            </a:r>
            <a:r>
              <a:rPr lang="en-US" altLang="ja-JP" sz="2000" dirty="0" smtClean="0">
                <a:solidFill>
                  <a:schemeClr val="bg1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...</a:t>
            </a:r>
          </a:p>
        </p:txBody>
      </p:sp>
      <p:pic>
        <p:nvPicPr>
          <p:cNvPr id="6" name="Picture 5" descr="unity-logo-cut-bottom-red-rgb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8496" y="0"/>
            <a:ext cx="1954144" cy="243622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839455" y="2535351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ja-JP" sz="18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源真ゴシックP Regular" panose="020B0302020203020207" pitchFamily="50" charset="-128"/>
              <a:ea typeface="源真ゴシックP Regular" panose="020B0302020203020207" pitchFamily="50" charset="-128"/>
              <a:cs typeface="源真ゴシックP Regular" panose="020B0302020203020207" pitchFamily="50" charset="-128"/>
              <a:sym typeface="Century Gothic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754851" y="1530712"/>
            <a:ext cx="4676522" cy="838846"/>
            <a:chOff x="3984978" y="1071577"/>
            <a:chExt cx="5302844" cy="838846"/>
          </a:xfrm>
        </p:grpSpPr>
        <p:sp>
          <p:nvSpPr>
            <p:cNvPr id="17" name="Rectangular Callout 16"/>
            <p:cNvSpPr/>
            <p:nvPr/>
          </p:nvSpPr>
          <p:spPr>
            <a:xfrm>
              <a:off x="3984978" y="1071577"/>
              <a:ext cx="5302844" cy="838846"/>
            </a:xfrm>
            <a:prstGeom prst="wedgeRectCallout">
              <a:avLst>
                <a:gd name="adj1" fmla="val 47010"/>
                <a:gd name="adj2" fmla="val 26839"/>
              </a:avLst>
            </a:prstGeom>
            <a:solidFill>
              <a:srgbClr val="FFFFFF"/>
            </a:solidFill>
            <a:ln w="25400" cap="flat">
              <a:solidFill>
                <a:srgbClr val="4F81BD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ja-JP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4102680" y="1167835"/>
              <a:ext cx="5148792" cy="64632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ja-JP" altLang="en-US" sz="18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源真ゴシックP Regular" panose="020B0302020203020207" pitchFamily="50" charset="-128"/>
                  <a:ea typeface="源真ゴシックP Regular" panose="020B0302020203020207" pitchFamily="50" charset="-128"/>
                  <a:cs typeface="源真ゴシックP Regular" panose="020B0302020203020207" pitchFamily="50" charset="-128"/>
                  <a:sym typeface="Century Gothic"/>
                </a:rPr>
                <a:t>ステートマシンはそのままで戦士、 格闘家、</a:t>
              </a:r>
              <a:endParaRPr kumimoji="0" lang="en-US" altLang="ja-JP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  <a:sym typeface="Century Gothic"/>
              </a:endParaRPr>
            </a:p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ja-JP" altLang="en-US" sz="18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源真ゴシックP Regular" panose="020B0302020203020207" pitchFamily="50" charset="-128"/>
                  <a:ea typeface="源真ゴシックP Regular" panose="020B0302020203020207" pitchFamily="50" charset="-128"/>
                  <a:cs typeface="源真ゴシックP Regular" panose="020B0302020203020207" pitchFamily="50" charset="-128"/>
                  <a:sym typeface="Century Gothic"/>
                </a:rPr>
                <a:t>魔法使い</a:t>
              </a:r>
              <a:r>
                <a:rPr lang="ja-JP" altLang="en-US" dirty="0" smtClean="0">
                  <a:solidFill>
                    <a:srgbClr val="000000"/>
                  </a:solidFill>
                  <a:latin typeface="源真ゴシックP Regular" panose="020B0302020203020207" pitchFamily="50" charset="-128"/>
                  <a:ea typeface="源真ゴシックP Regular" panose="020B0302020203020207" pitchFamily="50" charset="-128"/>
                  <a:cs typeface="源真ゴシックP Regular" panose="020B0302020203020207" pitchFamily="50" charset="-128"/>
                </a:rPr>
                <a:t>の</a:t>
              </a:r>
              <a:r>
                <a:rPr lang="ja-JP" altLang="en-US" dirty="0">
                  <a:solidFill>
                    <a:srgbClr val="000000"/>
                  </a:solidFill>
                  <a:latin typeface="源真ゴシックP Regular" panose="020B0302020203020207" pitchFamily="50" charset="-128"/>
                  <a:ea typeface="源真ゴシックP Regular" panose="020B0302020203020207" pitchFamily="50" charset="-128"/>
                  <a:cs typeface="源真ゴシックP Regular" panose="020B0302020203020207" pitchFamily="50" charset="-128"/>
                </a:rPr>
                <a:t>よう</a:t>
              </a:r>
              <a:r>
                <a:rPr kumimoji="0" lang="ja-JP" altLang="en-US" sz="1800" b="0" i="0" u="none" strike="noStrike" cap="none" spc="0" normalizeH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源真ゴシックP Regular" panose="020B0302020203020207" pitchFamily="50" charset="-128"/>
                  <a:ea typeface="源真ゴシックP Regular" panose="020B0302020203020207" pitchFamily="50" charset="-128"/>
                  <a:cs typeface="源真ゴシックP Regular" panose="020B0302020203020207" pitchFamily="50" charset="-128"/>
                  <a:sym typeface="Century Gothic"/>
                </a:rPr>
                <a:t>にスプライトだけを変更</a:t>
              </a:r>
              <a:r>
                <a:rPr lang="ja-JP" altLang="en-US" dirty="0">
                  <a:solidFill>
                    <a:srgbClr val="000000"/>
                  </a:solidFill>
                  <a:latin typeface="源真ゴシックP Regular" panose="020B0302020203020207" pitchFamily="50" charset="-128"/>
                  <a:ea typeface="源真ゴシックP Regular" panose="020B0302020203020207" pitchFamily="50" charset="-128"/>
                  <a:cs typeface="源真ゴシックP Regular" panose="020B0302020203020207" pitchFamily="50" charset="-128"/>
                </a:rPr>
                <a:t>した</a:t>
              </a:r>
              <a:r>
                <a:rPr lang="ja-JP" altLang="en-US" dirty="0" smtClean="0">
                  <a:solidFill>
                    <a:srgbClr val="000000"/>
                  </a:solidFill>
                  <a:latin typeface="源真ゴシックP Regular" panose="020B0302020203020207" pitchFamily="50" charset="-128"/>
                  <a:ea typeface="源真ゴシックP Regular" panose="020B0302020203020207" pitchFamily="50" charset="-128"/>
                  <a:cs typeface="源真ゴシックP Regular" panose="020B0302020203020207" pitchFamily="50" charset="-128"/>
                </a:rPr>
                <a:t>い</a:t>
              </a:r>
              <a:endParaRPr kumimoji="0" lang="en-US" altLang="ja-JP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  <a:sym typeface="Century Gothic"/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4040" y="2353595"/>
            <a:ext cx="1371600" cy="9144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0696" y="2363617"/>
            <a:ext cx="1371600" cy="914400"/>
          </a:xfrm>
          <a:prstGeom prst="rect">
            <a:avLst/>
          </a:prstGeom>
        </p:spPr>
      </p:pic>
      <p:pic>
        <p:nvPicPr>
          <p:cNvPr id="5" name="Picture 2" descr="http://p3x774.web.fc2.com/pic/Magician_all.gif"/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9939" y="2353595"/>
            <a:ext cx="1371600" cy="914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5550372" y="4834104"/>
            <a:ext cx="360226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200" dirty="0" smtClean="0">
                <a:solidFill>
                  <a:srgbClr val="FFFFFF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素材</a:t>
            </a:r>
            <a:r>
              <a:rPr lang="en-US" altLang="ja-JP" sz="1200" dirty="0">
                <a:solidFill>
                  <a:srgbClr val="FFFFFF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: “P3X-774” </a:t>
            </a:r>
            <a:r>
              <a:rPr lang="en-US" altLang="ja-JP" sz="1200" dirty="0" smtClean="0">
                <a:solidFill>
                  <a:srgbClr val="FFFFFF"/>
                </a:solidFill>
                <a:latin typeface="メイリオ" panose="020B0604030504040204" pitchFamily="50" charset="-128"/>
                <a:ea typeface="メイリオ" panose="020B0604030504040204" pitchFamily="50" charset="-128"/>
                <a:hlinkClick r:id="rId7"/>
              </a:rPr>
              <a:t>http</a:t>
            </a:r>
            <a:r>
              <a:rPr lang="en-US" altLang="ja-JP" sz="1200" dirty="0">
                <a:solidFill>
                  <a:srgbClr val="FFFFFF"/>
                </a:solidFill>
                <a:latin typeface="メイリオ" panose="020B0604030504040204" pitchFamily="50" charset="-128"/>
                <a:ea typeface="メイリオ" panose="020B0604030504040204" pitchFamily="50" charset="-128"/>
                <a:hlinkClick r:id="rId7"/>
              </a:rPr>
              <a:t>://p3x774.web.fc2.com/</a:t>
            </a:r>
            <a:endParaRPr lang="ja-JP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99801547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C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/>
          </p:cNvSpPr>
          <p:nvPr>
            <p:ph type="title"/>
          </p:nvPr>
        </p:nvSpPr>
        <p:spPr>
          <a:xfrm>
            <a:off x="347957" y="192970"/>
            <a:ext cx="8229600" cy="429303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altLang="ja-JP" sz="2400" dirty="0" smtClean="0">
                <a:solidFill>
                  <a:srgbClr val="FFFFFF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Animator Override Controller</a:t>
            </a:r>
            <a:endParaRPr sz="2400" dirty="0">
              <a:solidFill>
                <a:srgbClr val="FFFFFF"/>
              </a:solidFill>
              <a:latin typeface="源真ゴシック Regular" panose="020B0302020203020207" pitchFamily="50" charset="-128"/>
              <a:ea typeface="源真ゴシック Regular" panose="020B0302020203020207" pitchFamily="50" charset="-128"/>
              <a:cs typeface="源真ゴシック Regular" panose="020B0302020203020207" pitchFamily="50" charset="-128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7957" y="628214"/>
            <a:ext cx="8626710" cy="4235595"/>
          </a:xfrm>
        </p:spPr>
        <p:txBody>
          <a:bodyPr/>
          <a:lstStyle/>
          <a:p>
            <a:endParaRPr lang="en-US" altLang="ja-JP" sz="2000" dirty="0" smtClean="0">
              <a:solidFill>
                <a:schemeClr val="bg1"/>
              </a:solidFill>
              <a:latin typeface="源真ゴシック Regular" panose="020B0302020203020207" pitchFamily="50" charset="-128"/>
              <a:ea typeface="源真ゴシック Regular" panose="020B0302020203020207" pitchFamily="50" charset="-128"/>
              <a:cs typeface="源真ゴシック Regular" panose="020B0302020203020207" pitchFamily="50" charset="-128"/>
            </a:endParaRPr>
          </a:p>
          <a:p>
            <a:r>
              <a:rPr lang="ja-JP" altLang="en-US" sz="2000" dirty="0" smtClean="0">
                <a:solidFill>
                  <a:schemeClr val="bg1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例えば</a:t>
            </a:r>
            <a:r>
              <a:rPr lang="en-US" altLang="ja-JP" sz="2000" dirty="0" smtClean="0">
                <a:solidFill>
                  <a:schemeClr val="bg1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...</a:t>
            </a:r>
          </a:p>
        </p:txBody>
      </p:sp>
      <p:pic>
        <p:nvPicPr>
          <p:cNvPr id="6" name="Picture 5" descr="unity-logo-cut-bottom-red-rgb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8496" y="0"/>
            <a:ext cx="1954144" cy="2436224"/>
          </a:xfrm>
          <a:prstGeom prst="rect">
            <a:avLst/>
          </a:prstGeom>
        </p:spPr>
      </p:pic>
      <p:pic>
        <p:nvPicPr>
          <p:cNvPr id="1026" name="Picture 2" descr="http://i.gyazo.com/18f80b0dab1f44f1738306fd732ff07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0651" y="1519853"/>
            <a:ext cx="2855690" cy="2918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798672" y="3603511"/>
            <a:ext cx="4686708" cy="838846"/>
            <a:chOff x="3984978" y="1071577"/>
            <a:chExt cx="4882445" cy="838846"/>
          </a:xfrm>
        </p:grpSpPr>
        <p:sp>
          <p:nvSpPr>
            <p:cNvPr id="8" name="Rectangular Callout 7"/>
            <p:cNvSpPr/>
            <p:nvPr/>
          </p:nvSpPr>
          <p:spPr>
            <a:xfrm>
              <a:off x="3984978" y="1071577"/>
              <a:ext cx="4882445" cy="838846"/>
            </a:xfrm>
            <a:prstGeom prst="wedgeRectCallout">
              <a:avLst>
                <a:gd name="adj1" fmla="val 47010"/>
                <a:gd name="adj2" fmla="val 26839"/>
              </a:avLst>
            </a:prstGeom>
            <a:solidFill>
              <a:srgbClr val="FFFFFF"/>
            </a:solidFill>
            <a:ln w="25400" cap="flat">
              <a:solidFill>
                <a:srgbClr val="4F81BD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ja-JP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102680" y="1167835"/>
              <a:ext cx="4571657" cy="64632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ja-JP" altLang="en-US" dirty="0">
                  <a:solidFill>
                    <a:srgbClr val="000000"/>
                  </a:solidFill>
                  <a:latin typeface="源真ゴシックP Regular" panose="020B0302020203020207" pitchFamily="50" charset="-128"/>
                  <a:ea typeface="源真ゴシックP Regular" panose="020B0302020203020207" pitchFamily="50" charset="-128"/>
                  <a:cs typeface="源真ゴシックP Regular" panose="020B0302020203020207" pitchFamily="50" charset="-128"/>
                </a:rPr>
                <a:t>アニメーター</a:t>
              </a:r>
              <a:r>
                <a:rPr kumimoji="0" lang="ja-JP" altLang="en-US" sz="18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源真ゴシックP Regular" panose="020B0302020203020207" pitchFamily="50" charset="-128"/>
                  <a:ea typeface="源真ゴシックP Regular" panose="020B0302020203020207" pitchFamily="50" charset="-128"/>
                  <a:cs typeface="源真ゴシックP Regular" panose="020B0302020203020207" pitchFamily="50" charset="-128"/>
                  <a:sym typeface="Century Gothic"/>
                </a:rPr>
                <a:t>コントローラーのアニメーション</a:t>
              </a:r>
              <a:endParaRPr kumimoji="0" lang="en-US" altLang="ja-JP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  <a:sym typeface="Century Gothic"/>
              </a:endParaRPr>
            </a:p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ja-JP" altLang="en-US" sz="18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源真ゴシックP Regular" panose="020B0302020203020207" pitchFamily="50" charset="-128"/>
                  <a:ea typeface="源真ゴシックP Regular" panose="020B0302020203020207" pitchFamily="50" charset="-128"/>
                  <a:cs typeface="源真ゴシックP Regular" panose="020B0302020203020207" pitchFamily="50" charset="-128"/>
                  <a:sym typeface="Century Gothic"/>
                </a:rPr>
                <a:t>を上書きする </a:t>
              </a:r>
              <a:r>
                <a:rPr lang="ja-JP" altLang="en-US" dirty="0">
                  <a:solidFill>
                    <a:srgbClr val="000000"/>
                  </a:solidFill>
                  <a:latin typeface="源真ゴシックP Regular" panose="020B0302020203020207" pitchFamily="50" charset="-128"/>
                  <a:ea typeface="源真ゴシックP Regular" panose="020B0302020203020207" pitchFamily="50" charset="-128"/>
                  <a:cs typeface="源真ゴシックP Regular" panose="020B0302020203020207" pitchFamily="50" charset="-128"/>
                </a:rPr>
                <a:t>オーバーライドコントローラー</a:t>
              </a:r>
              <a:endParaRPr kumimoji="0" lang="en-US" altLang="ja-JP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  <a:sym typeface="Century Gothic"/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839455" y="2535351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ja-JP" sz="18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源真ゴシックP Regular" panose="020B0302020203020207" pitchFamily="50" charset="-128"/>
              <a:ea typeface="源真ゴシックP Regular" panose="020B0302020203020207" pitchFamily="50" charset="-128"/>
              <a:cs typeface="源真ゴシックP Regular" panose="020B0302020203020207" pitchFamily="50" charset="-128"/>
              <a:sym typeface="Century Gothic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754851" y="1530712"/>
            <a:ext cx="4676522" cy="838846"/>
            <a:chOff x="3984978" y="1071577"/>
            <a:chExt cx="5302844" cy="838846"/>
          </a:xfrm>
        </p:grpSpPr>
        <p:sp>
          <p:nvSpPr>
            <p:cNvPr id="17" name="Rectangular Callout 16"/>
            <p:cNvSpPr/>
            <p:nvPr/>
          </p:nvSpPr>
          <p:spPr>
            <a:xfrm>
              <a:off x="3984978" y="1071577"/>
              <a:ext cx="5302844" cy="838846"/>
            </a:xfrm>
            <a:prstGeom prst="wedgeRectCallout">
              <a:avLst>
                <a:gd name="adj1" fmla="val 47010"/>
                <a:gd name="adj2" fmla="val 26839"/>
              </a:avLst>
            </a:prstGeom>
            <a:solidFill>
              <a:srgbClr val="FFFFFF"/>
            </a:solidFill>
            <a:ln w="25400" cap="flat">
              <a:solidFill>
                <a:srgbClr val="4F81BD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ja-JP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4102680" y="1167835"/>
              <a:ext cx="5148792" cy="64632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ja-JP" altLang="en-US" sz="18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源真ゴシックP Regular" panose="020B0302020203020207" pitchFamily="50" charset="-128"/>
                  <a:ea typeface="源真ゴシックP Regular" panose="020B0302020203020207" pitchFamily="50" charset="-128"/>
                  <a:cs typeface="源真ゴシックP Regular" panose="020B0302020203020207" pitchFamily="50" charset="-128"/>
                  <a:sym typeface="Century Gothic"/>
                </a:rPr>
                <a:t>ステートマシンはそのままで戦士、 格闘家、</a:t>
              </a:r>
              <a:endParaRPr kumimoji="0" lang="en-US" altLang="ja-JP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  <a:sym typeface="Century Gothic"/>
              </a:endParaRPr>
            </a:p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ja-JP" altLang="en-US" sz="18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源真ゴシックP Regular" panose="020B0302020203020207" pitchFamily="50" charset="-128"/>
                  <a:ea typeface="源真ゴシックP Regular" panose="020B0302020203020207" pitchFamily="50" charset="-128"/>
                  <a:cs typeface="源真ゴシックP Regular" panose="020B0302020203020207" pitchFamily="50" charset="-128"/>
                  <a:sym typeface="Century Gothic"/>
                </a:rPr>
                <a:t>魔法使い</a:t>
              </a:r>
              <a:r>
                <a:rPr lang="ja-JP" altLang="en-US" dirty="0" smtClean="0">
                  <a:solidFill>
                    <a:srgbClr val="000000"/>
                  </a:solidFill>
                  <a:latin typeface="源真ゴシックP Regular" panose="020B0302020203020207" pitchFamily="50" charset="-128"/>
                  <a:ea typeface="源真ゴシックP Regular" panose="020B0302020203020207" pitchFamily="50" charset="-128"/>
                  <a:cs typeface="源真ゴシックP Regular" panose="020B0302020203020207" pitchFamily="50" charset="-128"/>
                </a:rPr>
                <a:t>の</a:t>
              </a:r>
              <a:r>
                <a:rPr lang="ja-JP" altLang="en-US" dirty="0">
                  <a:solidFill>
                    <a:srgbClr val="000000"/>
                  </a:solidFill>
                  <a:latin typeface="源真ゴシックP Regular" panose="020B0302020203020207" pitchFamily="50" charset="-128"/>
                  <a:ea typeface="源真ゴシックP Regular" panose="020B0302020203020207" pitchFamily="50" charset="-128"/>
                  <a:cs typeface="源真ゴシックP Regular" panose="020B0302020203020207" pitchFamily="50" charset="-128"/>
                </a:rPr>
                <a:t>よう</a:t>
              </a:r>
              <a:r>
                <a:rPr kumimoji="0" lang="ja-JP" altLang="en-US" sz="1800" b="0" i="0" u="none" strike="noStrike" cap="none" spc="0" normalizeH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源真ゴシックP Regular" panose="020B0302020203020207" pitchFamily="50" charset="-128"/>
                  <a:ea typeface="源真ゴシックP Regular" panose="020B0302020203020207" pitchFamily="50" charset="-128"/>
                  <a:cs typeface="源真ゴシックP Regular" panose="020B0302020203020207" pitchFamily="50" charset="-128"/>
                  <a:sym typeface="Century Gothic"/>
                </a:rPr>
                <a:t>にスプライトだけを変更</a:t>
              </a:r>
              <a:r>
                <a:rPr lang="ja-JP" altLang="en-US" dirty="0">
                  <a:solidFill>
                    <a:srgbClr val="000000"/>
                  </a:solidFill>
                  <a:latin typeface="源真ゴシックP Regular" panose="020B0302020203020207" pitchFamily="50" charset="-128"/>
                  <a:ea typeface="源真ゴシックP Regular" panose="020B0302020203020207" pitchFamily="50" charset="-128"/>
                  <a:cs typeface="源真ゴシックP Regular" panose="020B0302020203020207" pitchFamily="50" charset="-128"/>
                </a:rPr>
                <a:t>した</a:t>
              </a:r>
              <a:r>
                <a:rPr lang="ja-JP" altLang="en-US" dirty="0" smtClean="0">
                  <a:solidFill>
                    <a:srgbClr val="000000"/>
                  </a:solidFill>
                  <a:latin typeface="源真ゴシックP Regular" panose="020B0302020203020207" pitchFamily="50" charset="-128"/>
                  <a:ea typeface="源真ゴシックP Regular" panose="020B0302020203020207" pitchFamily="50" charset="-128"/>
                  <a:cs typeface="源真ゴシックP Regular" panose="020B0302020203020207" pitchFamily="50" charset="-128"/>
                </a:rPr>
                <a:t>い</a:t>
              </a:r>
              <a:endParaRPr kumimoji="0" lang="en-US" altLang="ja-JP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  <a:sym typeface="Century Gothic"/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4040" y="2353595"/>
            <a:ext cx="1371600" cy="9144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0696" y="2363617"/>
            <a:ext cx="1371600" cy="914400"/>
          </a:xfrm>
          <a:prstGeom prst="rect">
            <a:avLst/>
          </a:prstGeom>
        </p:spPr>
      </p:pic>
      <p:pic>
        <p:nvPicPr>
          <p:cNvPr id="5" name="Picture 2" descr="http://p3x774.web.fc2.com/pic/Magician_all.gif"/>
          <p:cNvPicPr>
            <a:picLocks noChangeAspect="1" noChangeArrowheads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9939" y="2353595"/>
            <a:ext cx="1371600" cy="914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angle 19"/>
          <p:cNvSpPr/>
          <p:nvPr/>
        </p:nvSpPr>
        <p:spPr>
          <a:xfrm>
            <a:off x="5550372" y="4834104"/>
            <a:ext cx="360226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200" dirty="0" smtClean="0">
                <a:solidFill>
                  <a:srgbClr val="FFFFFF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素材</a:t>
            </a:r>
            <a:r>
              <a:rPr lang="en-US" altLang="ja-JP" sz="1200" dirty="0">
                <a:solidFill>
                  <a:srgbClr val="FFFFFF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: “P3X-774” </a:t>
            </a:r>
            <a:r>
              <a:rPr lang="en-US" altLang="ja-JP" sz="1200" dirty="0" smtClean="0">
                <a:solidFill>
                  <a:srgbClr val="FFFFFF"/>
                </a:solidFill>
                <a:latin typeface="メイリオ" panose="020B0604030504040204" pitchFamily="50" charset="-128"/>
                <a:ea typeface="メイリオ" panose="020B0604030504040204" pitchFamily="50" charset="-128"/>
                <a:hlinkClick r:id="rId8"/>
              </a:rPr>
              <a:t>http</a:t>
            </a:r>
            <a:r>
              <a:rPr lang="en-US" altLang="ja-JP" sz="1200" dirty="0">
                <a:solidFill>
                  <a:srgbClr val="FFFFFF"/>
                </a:solidFill>
                <a:latin typeface="メイリオ" panose="020B0604030504040204" pitchFamily="50" charset="-128"/>
                <a:ea typeface="メイリオ" panose="020B0604030504040204" pitchFamily="50" charset="-128"/>
                <a:hlinkClick r:id="rId8"/>
              </a:rPr>
              <a:t>://p3x774.web.fc2.com/</a:t>
            </a:r>
            <a:endParaRPr lang="ja-JP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603497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C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/>
          </p:cNvSpPr>
          <p:nvPr>
            <p:ph type="title"/>
          </p:nvPr>
        </p:nvSpPr>
        <p:spPr>
          <a:xfrm>
            <a:off x="347957" y="192970"/>
            <a:ext cx="8229600" cy="429303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altLang="ja-JP" sz="2400" dirty="0" smtClean="0">
                <a:solidFill>
                  <a:srgbClr val="FFFFFF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Animator Override Controller </a:t>
            </a:r>
            <a:r>
              <a:rPr lang="ja-JP" altLang="en-US" sz="2400" dirty="0" smtClean="0">
                <a:solidFill>
                  <a:srgbClr val="FFFFFF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の</a:t>
            </a:r>
            <a:r>
              <a:rPr lang="ja-JP" altLang="en-US" sz="2400" dirty="0">
                <a:solidFill>
                  <a:srgbClr val="FFFFFF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使用</a:t>
            </a:r>
            <a:endParaRPr sz="2400" dirty="0">
              <a:solidFill>
                <a:srgbClr val="FFFFFF"/>
              </a:solidFill>
              <a:latin typeface="源真ゴシック Regular" panose="020B0302020203020207" pitchFamily="50" charset="-128"/>
              <a:ea typeface="源真ゴシック Regular" panose="020B0302020203020207" pitchFamily="50" charset="-128"/>
              <a:cs typeface="源真ゴシック Regular" panose="020B0302020203020207" pitchFamily="50" charset="-128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7957" y="628214"/>
            <a:ext cx="8626710" cy="4235595"/>
          </a:xfrm>
        </p:spPr>
        <p:txBody>
          <a:bodyPr/>
          <a:lstStyle/>
          <a:p>
            <a:endParaRPr lang="en-US" altLang="ja-JP" sz="2000" dirty="0" smtClean="0">
              <a:solidFill>
                <a:schemeClr val="bg1"/>
              </a:solidFill>
              <a:latin typeface="源真ゴシック Regular" panose="020B0302020203020207" pitchFamily="50" charset="-128"/>
              <a:ea typeface="源真ゴシック Regular" panose="020B0302020203020207" pitchFamily="50" charset="-128"/>
              <a:cs typeface="源真ゴシック Regular" panose="020B0302020203020207" pitchFamily="50" charset="-128"/>
            </a:endParaRPr>
          </a:p>
        </p:txBody>
      </p:sp>
      <p:pic>
        <p:nvPicPr>
          <p:cNvPr id="6" name="Picture 5" descr="unity-logo-cut-bottom-red-rgb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8496" y="0"/>
            <a:ext cx="1954144" cy="243622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839455" y="2535351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ja-JP" sz="18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源真ゴシックP Regular" panose="020B0302020203020207" pitchFamily="50" charset="-128"/>
              <a:ea typeface="源真ゴシックP Regular" panose="020B0302020203020207" pitchFamily="50" charset="-128"/>
              <a:cs typeface="源真ゴシックP Regular" panose="020B0302020203020207" pitchFamily="50" charset="-128"/>
              <a:sym typeface="Century Gothic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69984" y="1176351"/>
            <a:ext cx="8594571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4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 </a:t>
            </a:r>
            <a:r>
              <a:rPr lang="en-US" altLang="ja-JP" sz="1400" dirty="0" smtClean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 [</a:t>
            </a:r>
            <a:r>
              <a:rPr lang="en-US" altLang="ja-JP" sz="1400" dirty="0" err="1">
                <a:solidFill>
                  <a:srgbClr val="FD971F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SerializeField</a:t>
            </a:r>
            <a:r>
              <a:rPr lang="en-US" altLang="ja-JP" sz="14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]</a:t>
            </a:r>
          </a:p>
          <a:p>
            <a:r>
              <a:rPr lang="en-US" altLang="ja-JP" sz="14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   </a:t>
            </a:r>
            <a:r>
              <a:rPr lang="en-US" altLang="ja-JP" sz="1400" dirty="0">
                <a:solidFill>
                  <a:srgbClr val="66D9EF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private</a:t>
            </a:r>
            <a:r>
              <a:rPr lang="en-US" altLang="ja-JP" sz="14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</a:t>
            </a:r>
            <a:r>
              <a:rPr lang="en-US" altLang="ja-JP" sz="1400" dirty="0" err="1">
                <a:solidFill>
                  <a:srgbClr val="FD971F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AnimatorOverrideController</a:t>
            </a:r>
            <a:r>
              <a:rPr lang="en-US" altLang="ja-JP" sz="14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</a:t>
            </a:r>
            <a:r>
              <a:rPr lang="en-US" altLang="ja-JP" sz="1400" dirty="0" err="1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overrideController</a:t>
            </a:r>
            <a:r>
              <a:rPr lang="en-US" altLang="ja-JP" sz="14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;</a:t>
            </a:r>
          </a:p>
          <a:p>
            <a:endParaRPr lang="ja-JP" altLang="en-US" sz="1400" dirty="0">
              <a:solidFill>
                <a:srgbClr val="F8F8F2"/>
              </a:solidFill>
              <a:highlight>
                <a:srgbClr val="222C37"/>
              </a:highlight>
              <a:latin typeface="Consolas" panose="020B0609020204030204" pitchFamily="49" charset="0"/>
            </a:endParaRPr>
          </a:p>
          <a:p>
            <a:r>
              <a:rPr lang="en-US" altLang="ja-JP" sz="14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   </a:t>
            </a:r>
            <a:r>
              <a:rPr lang="en-US" altLang="ja-JP" sz="1400" dirty="0">
                <a:solidFill>
                  <a:srgbClr val="66D9EF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void</a:t>
            </a:r>
            <a:r>
              <a:rPr lang="en-US" altLang="ja-JP" sz="14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Awake()</a:t>
            </a:r>
          </a:p>
          <a:p>
            <a:r>
              <a:rPr lang="ja-JP" altLang="en-US" sz="14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   </a:t>
            </a:r>
            <a:r>
              <a:rPr lang="en-US" altLang="ja-JP" sz="14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en-US" altLang="ja-JP" sz="1400" dirty="0" smtClean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       </a:t>
            </a:r>
            <a:r>
              <a:rPr lang="en-US" altLang="ja-JP" sz="1400" dirty="0" smtClean="0">
                <a:solidFill>
                  <a:srgbClr val="66D9EF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if</a:t>
            </a:r>
            <a:r>
              <a:rPr lang="en-US" altLang="ja-JP" sz="1400" dirty="0" smtClean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(</a:t>
            </a:r>
            <a:r>
              <a:rPr lang="en-US" altLang="ja-JP" sz="1400" dirty="0" err="1" smtClean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overrideController</a:t>
            </a:r>
            <a:r>
              <a:rPr lang="en-US" altLang="ja-JP" sz="1400" dirty="0" smtClean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</a:t>
            </a:r>
            <a:r>
              <a:rPr lang="en-US" altLang="ja-JP" sz="1400" dirty="0" smtClean="0">
                <a:solidFill>
                  <a:srgbClr val="F9267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!=</a:t>
            </a:r>
            <a:r>
              <a:rPr lang="en-US" altLang="ja-JP" sz="1400" dirty="0" smtClean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</a:t>
            </a:r>
            <a:r>
              <a:rPr lang="en-US" altLang="ja-JP" sz="1400" dirty="0" smtClean="0">
                <a:solidFill>
                  <a:srgbClr val="66D9EF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null</a:t>
            </a:r>
            <a:r>
              <a:rPr lang="en-US" altLang="ja-JP" sz="1400" dirty="0" smtClean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 altLang="ja-JP" sz="1400" dirty="0" smtClean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           </a:t>
            </a:r>
            <a:r>
              <a:rPr lang="en-US" altLang="ja-JP" sz="1400" dirty="0" err="1" smtClean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GetComponent</a:t>
            </a:r>
            <a:r>
              <a:rPr lang="en-US" altLang="ja-JP" sz="1400" dirty="0" smtClean="0">
                <a:solidFill>
                  <a:srgbClr val="F9267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&lt;</a:t>
            </a:r>
            <a:r>
              <a:rPr lang="en-US" altLang="ja-JP" sz="1400" dirty="0" smtClean="0">
                <a:solidFill>
                  <a:srgbClr val="FD971F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Animator</a:t>
            </a:r>
            <a:r>
              <a:rPr lang="en-US" altLang="ja-JP" sz="1400" dirty="0" smtClean="0">
                <a:solidFill>
                  <a:srgbClr val="F9267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&gt;</a:t>
            </a:r>
            <a:r>
              <a:rPr lang="en-US" altLang="ja-JP" sz="1400" dirty="0" smtClean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()</a:t>
            </a:r>
            <a:r>
              <a:rPr lang="en-US" altLang="ja-JP" sz="1400" dirty="0" smtClean="0">
                <a:solidFill>
                  <a:srgbClr val="F9267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.</a:t>
            </a:r>
            <a:r>
              <a:rPr lang="en-US" altLang="ja-JP" sz="1400" dirty="0" err="1" smtClean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runtimeAnimatorController</a:t>
            </a:r>
            <a:r>
              <a:rPr lang="en-US" altLang="ja-JP" sz="1400" dirty="0" smtClean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</a:t>
            </a:r>
            <a:r>
              <a:rPr lang="en-US" altLang="ja-JP" sz="1400" dirty="0" smtClean="0">
                <a:solidFill>
                  <a:srgbClr val="F9267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=</a:t>
            </a:r>
            <a:r>
              <a:rPr lang="en-US" altLang="ja-JP" sz="1400" dirty="0" smtClean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</a:t>
            </a:r>
            <a:r>
              <a:rPr lang="en-US" altLang="ja-JP" sz="1400" dirty="0" err="1" smtClean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overrideController</a:t>
            </a:r>
            <a:r>
              <a:rPr lang="en-US" altLang="ja-JP" sz="1400" dirty="0" smtClean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ja-JP" altLang="en-US" sz="1400" dirty="0" smtClean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   </a:t>
            </a:r>
            <a:r>
              <a:rPr lang="en-US" altLang="ja-JP" sz="14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}</a:t>
            </a:r>
            <a:endParaRPr lang="ja-JP" altLang="en-US" sz="1400" dirty="0"/>
          </a:p>
        </p:txBody>
      </p:sp>
      <p:grpSp>
        <p:nvGrpSpPr>
          <p:cNvPr id="19" name="Group 18"/>
          <p:cNvGrpSpPr/>
          <p:nvPr/>
        </p:nvGrpSpPr>
        <p:grpSpPr>
          <a:xfrm>
            <a:off x="4088030" y="3206604"/>
            <a:ext cx="4676525" cy="465588"/>
            <a:chOff x="3984978" y="1045579"/>
            <a:chExt cx="5302844" cy="838846"/>
          </a:xfrm>
        </p:grpSpPr>
        <p:sp>
          <p:nvSpPr>
            <p:cNvPr id="20" name="Rectangular Callout 19"/>
            <p:cNvSpPr/>
            <p:nvPr/>
          </p:nvSpPr>
          <p:spPr>
            <a:xfrm>
              <a:off x="3984978" y="1045579"/>
              <a:ext cx="5302844" cy="838846"/>
            </a:xfrm>
            <a:prstGeom prst="wedgeRectCallout">
              <a:avLst>
                <a:gd name="adj1" fmla="val -33737"/>
                <a:gd name="adj2" fmla="val -115562"/>
              </a:avLst>
            </a:prstGeom>
            <a:solidFill>
              <a:srgbClr val="FFFFFF"/>
            </a:solidFill>
            <a:ln w="25400" cap="flat">
              <a:solidFill>
                <a:srgbClr val="4F81BD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ja-JP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102680" y="1167835"/>
              <a:ext cx="4556221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ja-JP" altLang="en-US" dirty="0">
                  <a:solidFill>
                    <a:srgbClr val="000000"/>
                  </a:solidFill>
                  <a:latin typeface="源真ゴシックP Regular" panose="020B0302020203020207" pitchFamily="50" charset="-128"/>
                  <a:ea typeface="源真ゴシックP Regular" panose="020B0302020203020207" pitchFamily="50" charset="-128"/>
                  <a:cs typeface="源真ゴシックP Regular" panose="020B0302020203020207" pitchFamily="50" charset="-128"/>
                </a:rPr>
                <a:t>ランタイ</a:t>
              </a:r>
              <a:r>
                <a:rPr lang="ja-JP" altLang="en-US" dirty="0" smtClean="0">
                  <a:solidFill>
                    <a:srgbClr val="000000"/>
                  </a:solidFill>
                  <a:latin typeface="源真ゴシックP Regular" panose="020B0302020203020207" pitchFamily="50" charset="-128"/>
                  <a:ea typeface="源真ゴシックP Regular" panose="020B0302020203020207" pitchFamily="50" charset="-128"/>
                  <a:cs typeface="源真ゴシックP Regular" panose="020B0302020203020207" pitchFamily="50" charset="-128"/>
                </a:rPr>
                <a:t>ムでコントローラーを上書きする</a:t>
              </a:r>
              <a:endParaRPr kumimoji="0" lang="en-US" altLang="ja-JP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  <a:sym typeface="Century Gothic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1406857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C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278" y="636447"/>
            <a:ext cx="6969159" cy="4354653"/>
          </a:xfrm>
          <a:prstGeom prst="rect">
            <a:avLst/>
          </a:prstGeom>
        </p:spPr>
      </p:pic>
      <p:sp>
        <p:nvSpPr>
          <p:cNvPr id="51" name="Shape 51"/>
          <p:cNvSpPr>
            <a:spLocks noGrp="1"/>
          </p:cNvSpPr>
          <p:nvPr>
            <p:ph type="title"/>
          </p:nvPr>
        </p:nvSpPr>
        <p:spPr>
          <a:xfrm>
            <a:off x="347957" y="192970"/>
            <a:ext cx="8229600" cy="429303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altLang="ja-JP" sz="2400" dirty="0" smtClean="0">
                <a:solidFill>
                  <a:srgbClr val="FFFFFF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Animator Override Controller </a:t>
            </a:r>
            <a:r>
              <a:rPr lang="ja-JP" altLang="en-US" sz="2400" dirty="0" smtClean="0">
                <a:solidFill>
                  <a:srgbClr val="FFFFFF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の</a:t>
            </a:r>
            <a:r>
              <a:rPr lang="ja-JP" altLang="en-US" sz="2400" dirty="0">
                <a:solidFill>
                  <a:srgbClr val="FFFFFF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使用</a:t>
            </a:r>
            <a:endParaRPr sz="2400" dirty="0">
              <a:solidFill>
                <a:srgbClr val="FFFFFF"/>
              </a:solidFill>
              <a:latin typeface="源真ゴシック Regular" panose="020B0302020203020207" pitchFamily="50" charset="-128"/>
              <a:ea typeface="源真ゴシック Regular" panose="020B0302020203020207" pitchFamily="50" charset="-128"/>
              <a:cs typeface="源真ゴシック Regular" panose="020B0302020203020207" pitchFamily="50" charset="-128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7957" y="628214"/>
            <a:ext cx="8626710" cy="4235595"/>
          </a:xfrm>
        </p:spPr>
        <p:txBody>
          <a:bodyPr/>
          <a:lstStyle/>
          <a:p>
            <a:endParaRPr lang="en-US" altLang="ja-JP" sz="2000" dirty="0" smtClean="0">
              <a:solidFill>
                <a:schemeClr val="bg1"/>
              </a:solidFill>
              <a:latin typeface="源真ゴシック Regular" panose="020B0302020203020207" pitchFamily="50" charset="-128"/>
              <a:ea typeface="源真ゴシック Regular" panose="020B0302020203020207" pitchFamily="50" charset="-128"/>
              <a:cs typeface="源真ゴシック Regular" panose="020B0302020203020207" pitchFamily="50" charset="-128"/>
            </a:endParaRPr>
          </a:p>
        </p:txBody>
      </p:sp>
      <p:pic>
        <p:nvPicPr>
          <p:cNvPr id="6" name="Picture 5" descr="unity-logo-cut-bottom-red-rgb.eps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8496" y="0"/>
            <a:ext cx="1954144" cy="243622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839455" y="2535351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ja-JP" sz="18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源真ゴシックP Regular" panose="020B0302020203020207" pitchFamily="50" charset="-128"/>
              <a:ea typeface="源真ゴシックP Regular" panose="020B0302020203020207" pitchFamily="50" charset="-128"/>
              <a:cs typeface="源真ゴシックP Regular" panose="020B0302020203020207" pitchFamily="50" charset="-128"/>
              <a:sym typeface="Century Gothic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4913313" y="2444457"/>
            <a:ext cx="3664244" cy="465588"/>
            <a:chOff x="3984978" y="1045579"/>
            <a:chExt cx="5302844" cy="838846"/>
          </a:xfrm>
        </p:grpSpPr>
        <p:sp>
          <p:nvSpPr>
            <p:cNvPr id="20" name="Rectangular Callout 19"/>
            <p:cNvSpPr/>
            <p:nvPr/>
          </p:nvSpPr>
          <p:spPr>
            <a:xfrm>
              <a:off x="3984978" y="1045579"/>
              <a:ext cx="5302844" cy="838846"/>
            </a:xfrm>
            <a:prstGeom prst="wedgeRectCallout">
              <a:avLst>
                <a:gd name="adj1" fmla="val -57515"/>
                <a:gd name="adj2" fmla="val -234370"/>
              </a:avLst>
            </a:prstGeom>
            <a:solidFill>
              <a:srgbClr val="FFFFFF"/>
            </a:solidFill>
            <a:ln w="25400" cap="flat">
              <a:solidFill>
                <a:srgbClr val="4F81BD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ja-JP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102680" y="1167835"/>
              <a:ext cx="3240214" cy="66541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ja-JP" altLang="en-US" sz="18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源真ゴシックP Regular" panose="020B0302020203020207" pitchFamily="50" charset="-128"/>
                  <a:ea typeface="源真ゴシックP Regular" panose="020B0302020203020207" pitchFamily="50" charset="-128"/>
                  <a:cs typeface="源真ゴシックP Regular" panose="020B0302020203020207" pitchFamily="50" charset="-128"/>
                  <a:sym typeface="Century Gothic"/>
                </a:rPr>
                <a:t>アニメーションが変更される</a:t>
              </a:r>
              <a:endParaRPr kumimoji="0" lang="en-US" altLang="ja-JP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  <a:sym typeface="Century Gothic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3851689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C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/>
          </p:cNvSpPr>
          <p:nvPr>
            <p:ph type="title"/>
          </p:nvPr>
        </p:nvSpPr>
        <p:spPr>
          <a:xfrm>
            <a:off x="347957" y="192970"/>
            <a:ext cx="8229600" cy="429303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altLang="ja-JP" sz="2400" dirty="0" smtClean="0">
                <a:solidFill>
                  <a:srgbClr val="FFFFFF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Animator Override Controller </a:t>
            </a:r>
            <a:r>
              <a:rPr lang="ja-JP" altLang="en-US" sz="2400" dirty="0" smtClean="0">
                <a:solidFill>
                  <a:srgbClr val="FFFFFF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の作成</a:t>
            </a:r>
            <a:endParaRPr sz="2400" dirty="0">
              <a:solidFill>
                <a:srgbClr val="FFFFFF"/>
              </a:solidFill>
              <a:latin typeface="源真ゴシック Regular" panose="020B0302020203020207" pitchFamily="50" charset="-128"/>
              <a:ea typeface="源真ゴシック Regular" panose="020B0302020203020207" pitchFamily="50" charset="-128"/>
              <a:cs typeface="源真ゴシック Regular" panose="020B0302020203020207" pitchFamily="50" charset="-128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7957" y="628214"/>
            <a:ext cx="8626710" cy="4235595"/>
          </a:xfrm>
        </p:spPr>
        <p:txBody>
          <a:bodyPr/>
          <a:lstStyle/>
          <a:p>
            <a:endParaRPr lang="en-US" altLang="ja-JP" sz="2000" dirty="0" smtClean="0">
              <a:solidFill>
                <a:schemeClr val="bg1"/>
              </a:solidFill>
              <a:latin typeface="源真ゴシック Regular" panose="020B0302020203020207" pitchFamily="50" charset="-128"/>
              <a:ea typeface="源真ゴシック Regular" panose="020B0302020203020207" pitchFamily="50" charset="-128"/>
              <a:cs typeface="源真ゴシック Regular" panose="020B0302020203020207" pitchFamily="50" charset="-128"/>
            </a:endParaRPr>
          </a:p>
        </p:txBody>
      </p:sp>
      <p:pic>
        <p:nvPicPr>
          <p:cNvPr id="6" name="Picture 5" descr="unity-logo-cut-bottom-red-rgb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8496" y="0"/>
            <a:ext cx="1954144" cy="243622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839455" y="2535351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ja-JP" sz="18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源真ゴシックP Regular" panose="020B0302020203020207" pitchFamily="50" charset="-128"/>
              <a:ea typeface="源真ゴシックP Regular" panose="020B0302020203020207" pitchFamily="50" charset="-128"/>
              <a:cs typeface="源真ゴシックP Regular" panose="020B0302020203020207" pitchFamily="50" charset="-128"/>
              <a:sym typeface="Century Gothic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-378178" y="1088224"/>
            <a:ext cx="8015112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4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</a:t>
            </a:r>
            <a:r>
              <a:rPr lang="en-US" altLang="ja-JP" sz="1400" dirty="0" smtClean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      </a:t>
            </a:r>
            <a:r>
              <a:rPr lang="en-US" altLang="ja-JP" sz="1400" dirty="0" err="1" smtClean="0">
                <a:solidFill>
                  <a:srgbClr val="66D9EF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var</a:t>
            </a:r>
            <a:r>
              <a:rPr lang="en-US" altLang="ja-JP" sz="1400" dirty="0" smtClean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</a:t>
            </a:r>
            <a:r>
              <a:rPr lang="en-US" altLang="ja-JP" sz="14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_</a:t>
            </a:r>
            <a:r>
              <a:rPr lang="en-US" altLang="ja-JP" sz="1400" dirty="0" err="1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animatorOverrideController</a:t>
            </a:r>
            <a:r>
              <a:rPr lang="en-US" altLang="ja-JP" sz="14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</a:t>
            </a:r>
            <a:r>
              <a:rPr lang="en-US" altLang="ja-JP" sz="1400" dirty="0">
                <a:solidFill>
                  <a:srgbClr val="F9267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=</a:t>
            </a:r>
            <a:r>
              <a:rPr lang="en-US" altLang="ja-JP" sz="14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</a:t>
            </a:r>
            <a:r>
              <a:rPr lang="en-US" altLang="ja-JP" sz="1400" dirty="0">
                <a:solidFill>
                  <a:srgbClr val="66D9EF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new</a:t>
            </a:r>
            <a:r>
              <a:rPr lang="en-US" altLang="ja-JP" sz="14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</a:t>
            </a:r>
            <a:r>
              <a:rPr lang="en-US" altLang="ja-JP" sz="1400" dirty="0" err="1">
                <a:solidFill>
                  <a:srgbClr val="FD971F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AnimatorOverrideController</a:t>
            </a:r>
            <a:endParaRPr lang="en-US" altLang="ja-JP" sz="1400" dirty="0">
              <a:solidFill>
                <a:srgbClr val="F8F8F2"/>
              </a:solidFill>
              <a:highlight>
                <a:srgbClr val="222C37"/>
              </a:highlight>
              <a:latin typeface="Consolas" panose="020B0609020204030204" pitchFamily="49" charset="0"/>
            </a:endParaRPr>
          </a:p>
          <a:p>
            <a:r>
              <a:rPr lang="ja-JP" altLang="en-US" sz="14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       </a:t>
            </a:r>
            <a:r>
              <a:rPr lang="en-US" altLang="ja-JP" sz="14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en-US" altLang="ja-JP" sz="14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           name </a:t>
            </a:r>
            <a:r>
              <a:rPr lang="en-US" altLang="ja-JP" sz="1400" dirty="0">
                <a:solidFill>
                  <a:srgbClr val="F9267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=</a:t>
            </a:r>
            <a:r>
              <a:rPr lang="en-US" altLang="ja-JP" sz="14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</a:t>
            </a:r>
            <a:r>
              <a:rPr lang="en-US" altLang="ja-JP" sz="1400" dirty="0">
                <a:solidFill>
                  <a:srgbClr val="E6DB74"/>
                </a:solidFill>
                <a:highlight>
                  <a:srgbClr val="49483E"/>
                </a:highlight>
                <a:latin typeface="Consolas" panose="020B0609020204030204" pitchFamily="49" charset="0"/>
              </a:rPr>
              <a:t>"New Animator Override Controller"</a:t>
            </a:r>
            <a:r>
              <a:rPr lang="en-US" altLang="ja-JP" sz="14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altLang="ja-JP" sz="14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           </a:t>
            </a:r>
            <a:r>
              <a:rPr lang="en-US" altLang="ja-JP" sz="1400" dirty="0" err="1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runtimeAnimatorController</a:t>
            </a:r>
            <a:r>
              <a:rPr lang="en-US" altLang="ja-JP" sz="14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</a:t>
            </a:r>
            <a:r>
              <a:rPr lang="en-US" altLang="ja-JP" sz="1400" dirty="0">
                <a:solidFill>
                  <a:srgbClr val="F9267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=</a:t>
            </a:r>
            <a:r>
              <a:rPr lang="en-US" altLang="ja-JP" sz="14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</a:t>
            </a:r>
            <a:r>
              <a:rPr lang="en-US" altLang="ja-JP" sz="1400" dirty="0" err="1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animatorController</a:t>
            </a:r>
            <a:r>
              <a:rPr lang="en-US" altLang="ja-JP" sz="14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altLang="ja-JP" sz="14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           clips </a:t>
            </a:r>
            <a:r>
              <a:rPr lang="en-US" altLang="ja-JP" sz="1400" dirty="0">
                <a:solidFill>
                  <a:srgbClr val="F9267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=</a:t>
            </a:r>
            <a:r>
              <a:rPr lang="en-US" altLang="ja-JP" sz="14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</a:t>
            </a:r>
            <a:r>
              <a:rPr lang="en-US" altLang="ja-JP" sz="1400" dirty="0">
                <a:solidFill>
                  <a:srgbClr val="66D9EF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new</a:t>
            </a:r>
            <a:r>
              <a:rPr lang="en-US" altLang="ja-JP" sz="14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[]</a:t>
            </a:r>
          </a:p>
          <a:p>
            <a:r>
              <a:rPr lang="ja-JP" altLang="en-US" sz="14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           </a:t>
            </a:r>
            <a:r>
              <a:rPr lang="en-US" altLang="ja-JP" sz="14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en-US" altLang="ja-JP" sz="14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               </a:t>
            </a:r>
            <a:r>
              <a:rPr lang="en-US" altLang="ja-JP" sz="1400" dirty="0">
                <a:solidFill>
                  <a:srgbClr val="66D9EF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new</a:t>
            </a:r>
            <a:r>
              <a:rPr lang="en-US" altLang="ja-JP" sz="14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</a:t>
            </a:r>
            <a:r>
              <a:rPr lang="en-US" altLang="ja-JP" sz="1400" dirty="0" err="1">
                <a:solidFill>
                  <a:srgbClr val="FD971F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AnimationClipPair</a:t>
            </a:r>
            <a:endParaRPr lang="en-US" altLang="ja-JP" sz="1400" dirty="0">
              <a:solidFill>
                <a:srgbClr val="F8F8F2"/>
              </a:solidFill>
              <a:highlight>
                <a:srgbClr val="222C37"/>
              </a:highlight>
              <a:latin typeface="Consolas" panose="020B0609020204030204" pitchFamily="49" charset="0"/>
            </a:endParaRPr>
          </a:p>
          <a:p>
            <a:r>
              <a:rPr lang="ja-JP" altLang="en-US" sz="14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               </a:t>
            </a:r>
            <a:r>
              <a:rPr lang="en-US" altLang="ja-JP" sz="14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en-US" altLang="ja-JP" sz="14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                   </a:t>
            </a:r>
            <a:r>
              <a:rPr lang="en-US" altLang="ja-JP" sz="1400" dirty="0" err="1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originalClip</a:t>
            </a:r>
            <a:r>
              <a:rPr lang="en-US" altLang="ja-JP" sz="14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</a:t>
            </a:r>
            <a:r>
              <a:rPr lang="en-US" altLang="ja-JP" sz="1400" dirty="0">
                <a:solidFill>
                  <a:srgbClr val="F9267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=</a:t>
            </a:r>
            <a:r>
              <a:rPr lang="en-US" altLang="ja-JP" sz="14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</a:t>
            </a:r>
            <a:r>
              <a:rPr lang="en-US" altLang="ja-JP" sz="1400" dirty="0" err="1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originalClip</a:t>
            </a:r>
            <a:r>
              <a:rPr lang="en-US" altLang="ja-JP" sz="14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altLang="ja-JP" sz="14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                   </a:t>
            </a:r>
            <a:r>
              <a:rPr lang="en-US" altLang="ja-JP" sz="1400" dirty="0" err="1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overrideClip</a:t>
            </a:r>
            <a:r>
              <a:rPr lang="en-US" altLang="ja-JP" sz="14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</a:t>
            </a:r>
            <a:r>
              <a:rPr lang="en-US" altLang="ja-JP" sz="1400" dirty="0">
                <a:solidFill>
                  <a:srgbClr val="F9267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=</a:t>
            </a:r>
            <a:r>
              <a:rPr lang="en-US" altLang="ja-JP" sz="14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</a:t>
            </a:r>
            <a:r>
              <a:rPr lang="en-US" altLang="ja-JP" sz="1400" dirty="0" err="1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overrideClip</a:t>
            </a:r>
            <a:endParaRPr lang="en-US" altLang="ja-JP" sz="1400" dirty="0">
              <a:solidFill>
                <a:srgbClr val="F8F8F2"/>
              </a:solidFill>
              <a:highlight>
                <a:srgbClr val="222C37"/>
              </a:highlight>
              <a:latin typeface="Consolas" panose="020B0609020204030204" pitchFamily="49" charset="0"/>
            </a:endParaRPr>
          </a:p>
          <a:p>
            <a:r>
              <a:rPr lang="ja-JP" altLang="en-US" sz="14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               </a:t>
            </a:r>
            <a:r>
              <a:rPr lang="en-US" altLang="ja-JP" sz="14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}</a:t>
            </a:r>
          </a:p>
          <a:p>
            <a:r>
              <a:rPr lang="ja-JP" altLang="en-US" sz="14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           </a:t>
            </a:r>
            <a:r>
              <a:rPr lang="en-US" altLang="ja-JP" sz="14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}</a:t>
            </a:r>
          </a:p>
          <a:p>
            <a:r>
              <a:rPr lang="ja-JP" altLang="en-US" sz="14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       </a:t>
            </a:r>
            <a:r>
              <a:rPr lang="en-US" altLang="ja-JP" sz="14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};</a:t>
            </a:r>
            <a:endParaRPr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32394426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C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/>
          </p:cNvSpPr>
          <p:nvPr>
            <p:ph type="title"/>
          </p:nvPr>
        </p:nvSpPr>
        <p:spPr>
          <a:xfrm>
            <a:off x="347957" y="192970"/>
            <a:ext cx="8229600" cy="429303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altLang="ja-JP" sz="2400" dirty="0" smtClean="0">
                <a:solidFill>
                  <a:srgbClr val="FFFFFF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Animator Override Controller </a:t>
            </a:r>
            <a:r>
              <a:rPr lang="ja-JP" altLang="en-US" sz="2400" dirty="0" smtClean="0">
                <a:solidFill>
                  <a:srgbClr val="FFFFFF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の作成</a:t>
            </a:r>
            <a:endParaRPr sz="2400" dirty="0">
              <a:solidFill>
                <a:srgbClr val="FFFFFF"/>
              </a:solidFill>
              <a:latin typeface="源真ゴシック Regular" panose="020B0302020203020207" pitchFamily="50" charset="-128"/>
              <a:ea typeface="源真ゴシック Regular" panose="020B0302020203020207" pitchFamily="50" charset="-128"/>
              <a:cs typeface="源真ゴシック Regular" panose="020B0302020203020207" pitchFamily="50" charset="-128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7957" y="628214"/>
            <a:ext cx="8626710" cy="4235595"/>
          </a:xfrm>
        </p:spPr>
        <p:txBody>
          <a:bodyPr/>
          <a:lstStyle/>
          <a:p>
            <a:endParaRPr lang="en-US" altLang="ja-JP" sz="2000" dirty="0" smtClean="0">
              <a:solidFill>
                <a:schemeClr val="bg1"/>
              </a:solidFill>
              <a:latin typeface="源真ゴシック Regular" panose="020B0302020203020207" pitchFamily="50" charset="-128"/>
              <a:ea typeface="源真ゴシック Regular" panose="020B0302020203020207" pitchFamily="50" charset="-128"/>
              <a:cs typeface="源真ゴシック Regular" panose="020B0302020203020207" pitchFamily="50" charset="-128"/>
            </a:endParaRPr>
          </a:p>
        </p:txBody>
      </p:sp>
      <p:pic>
        <p:nvPicPr>
          <p:cNvPr id="6" name="Picture 5" descr="unity-logo-cut-bottom-red-rgb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8496" y="0"/>
            <a:ext cx="1954144" cy="243622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839455" y="2535351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ja-JP" sz="18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源真ゴシックP Regular" panose="020B0302020203020207" pitchFamily="50" charset="-128"/>
              <a:ea typeface="源真ゴシックP Regular" panose="020B0302020203020207" pitchFamily="50" charset="-128"/>
              <a:cs typeface="源真ゴシックP Regular" panose="020B0302020203020207" pitchFamily="50" charset="-128"/>
              <a:sym typeface="Century Gothic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-378178" y="1088224"/>
            <a:ext cx="8015112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4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</a:t>
            </a:r>
            <a:r>
              <a:rPr lang="en-US" altLang="ja-JP" sz="1400" dirty="0" smtClean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      </a:t>
            </a:r>
            <a:r>
              <a:rPr lang="en-US" altLang="ja-JP" sz="1400" dirty="0" err="1" smtClean="0">
                <a:solidFill>
                  <a:srgbClr val="66D9EF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var</a:t>
            </a:r>
            <a:r>
              <a:rPr lang="en-US" altLang="ja-JP" sz="1400" dirty="0" smtClean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</a:t>
            </a:r>
            <a:r>
              <a:rPr lang="en-US" altLang="ja-JP" sz="14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_</a:t>
            </a:r>
            <a:r>
              <a:rPr lang="en-US" altLang="ja-JP" sz="1400" dirty="0" err="1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animatorOverrideController</a:t>
            </a:r>
            <a:r>
              <a:rPr lang="en-US" altLang="ja-JP" sz="14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</a:t>
            </a:r>
            <a:r>
              <a:rPr lang="en-US" altLang="ja-JP" sz="1400" dirty="0">
                <a:solidFill>
                  <a:srgbClr val="F9267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=</a:t>
            </a:r>
            <a:r>
              <a:rPr lang="en-US" altLang="ja-JP" sz="14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</a:t>
            </a:r>
            <a:r>
              <a:rPr lang="en-US" altLang="ja-JP" sz="1400" dirty="0">
                <a:solidFill>
                  <a:srgbClr val="66D9EF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new</a:t>
            </a:r>
            <a:r>
              <a:rPr lang="en-US" altLang="ja-JP" sz="14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</a:t>
            </a:r>
            <a:r>
              <a:rPr lang="en-US" altLang="ja-JP" sz="1400" dirty="0" err="1">
                <a:solidFill>
                  <a:srgbClr val="FD971F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AnimatorOverrideController</a:t>
            </a:r>
            <a:endParaRPr lang="en-US" altLang="ja-JP" sz="1400" dirty="0">
              <a:solidFill>
                <a:srgbClr val="F8F8F2"/>
              </a:solidFill>
              <a:highlight>
                <a:srgbClr val="222C37"/>
              </a:highlight>
              <a:latin typeface="Consolas" panose="020B0609020204030204" pitchFamily="49" charset="0"/>
            </a:endParaRPr>
          </a:p>
          <a:p>
            <a:r>
              <a:rPr lang="ja-JP" altLang="en-US" sz="14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       </a:t>
            </a:r>
            <a:r>
              <a:rPr lang="en-US" altLang="ja-JP" sz="14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en-US" altLang="ja-JP" sz="14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           name </a:t>
            </a:r>
            <a:r>
              <a:rPr lang="en-US" altLang="ja-JP" sz="1400" dirty="0">
                <a:solidFill>
                  <a:srgbClr val="F9267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=</a:t>
            </a:r>
            <a:r>
              <a:rPr lang="en-US" altLang="ja-JP" sz="14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</a:t>
            </a:r>
            <a:r>
              <a:rPr lang="en-US" altLang="ja-JP" sz="1400" dirty="0">
                <a:solidFill>
                  <a:srgbClr val="E6DB74"/>
                </a:solidFill>
                <a:highlight>
                  <a:srgbClr val="49483E"/>
                </a:highlight>
                <a:latin typeface="Consolas" panose="020B0609020204030204" pitchFamily="49" charset="0"/>
              </a:rPr>
              <a:t>"New Animator Override Controller"</a:t>
            </a:r>
            <a:r>
              <a:rPr lang="en-US" altLang="ja-JP" sz="14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altLang="ja-JP" sz="14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           </a:t>
            </a:r>
            <a:r>
              <a:rPr lang="en-US" altLang="ja-JP" sz="1400" dirty="0" err="1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runtimeAnimatorController</a:t>
            </a:r>
            <a:r>
              <a:rPr lang="en-US" altLang="ja-JP" sz="14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</a:t>
            </a:r>
            <a:r>
              <a:rPr lang="en-US" altLang="ja-JP" sz="1400" dirty="0">
                <a:solidFill>
                  <a:srgbClr val="F9267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=</a:t>
            </a:r>
            <a:r>
              <a:rPr lang="en-US" altLang="ja-JP" sz="14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</a:t>
            </a:r>
            <a:r>
              <a:rPr lang="en-US" altLang="ja-JP" sz="1400" dirty="0" err="1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animatorController</a:t>
            </a:r>
            <a:r>
              <a:rPr lang="en-US" altLang="ja-JP" sz="14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altLang="ja-JP" sz="14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           clips </a:t>
            </a:r>
            <a:r>
              <a:rPr lang="en-US" altLang="ja-JP" sz="1400" dirty="0">
                <a:solidFill>
                  <a:srgbClr val="F9267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=</a:t>
            </a:r>
            <a:r>
              <a:rPr lang="en-US" altLang="ja-JP" sz="14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</a:t>
            </a:r>
            <a:r>
              <a:rPr lang="en-US" altLang="ja-JP" sz="1400" dirty="0">
                <a:solidFill>
                  <a:srgbClr val="66D9EF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new</a:t>
            </a:r>
            <a:r>
              <a:rPr lang="en-US" altLang="ja-JP" sz="14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[]</a:t>
            </a:r>
          </a:p>
          <a:p>
            <a:r>
              <a:rPr lang="ja-JP" altLang="en-US" sz="14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           </a:t>
            </a:r>
            <a:r>
              <a:rPr lang="en-US" altLang="ja-JP" sz="14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en-US" altLang="ja-JP" sz="14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               </a:t>
            </a:r>
            <a:r>
              <a:rPr lang="en-US" altLang="ja-JP" sz="1400" dirty="0">
                <a:solidFill>
                  <a:srgbClr val="66D9EF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new</a:t>
            </a:r>
            <a:r>
              <a:rPr lang="en-US" altLang="ja-JP" sz="14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</a:t>
            </a:r>
            <a:r>
              <a:rPr lang="en-US" altLang="ja-JP" sz="1400" dirty="0" err="1">
                <a:solidFill>
                  <a:srgbClr val="FD971F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AnimationClipPair</a:t>
            </a:r>
            <a:endParaRPr lang="en-US" altLang="ja-JP" sz="1400" dirty="0">
              <a:solidFill>
                <a:srgbClr val="F8F8F2"/>
              </a:solidFill>
              <a:highlight>
                <a:srgbClr val="222C37"/>
              </a:highlight>
              <a:latin typeface="Consolas" panose="020B0609020204030204" pitchFamily="49" charset="0"/>
            </a:endParaRPr>
          </a:p>
          <a:p>
            <a:r>
              <a:rPr lang="ja-JP" altLang="en-US" sz="14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               </a:t>
            </a:r>
            <a:r>
              <a:rPr lang="en-US" altLang="ja-JP" sz="14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en-US" altLang="ja-JP" sz="14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                   </a:t>
            </a:r>
            <a:r>
              <a:rPr lang="en-US" altLang="ja-JP" sz="1400" dirty="0" err="1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originalClip</a:t>
            </a:r>
            <a:r>
              <a:rPr lang="en-US" altLang="ja-JP" sz="14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</a:t>
            </a:r>
            <a:r>
              <a:rPr lang="en-US" altLang="ja-JP" sz="1400" dirty="0">
                <a:solidFill>
                  <a:srgbClr val="F9267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=</a:t>
            </a:r>
            <a:r>
              <a:rPr lang="en-US" altLang="ja-JP" sz="14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</a:t>
            </a:r>
            <a:r>
              <a:rPr lang="en-US" altLang="ja-JP" sz="1400" dirty="0" err="1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originalClip</a:t>
            </a:r>
            <a:r>
              <a:rPr lang="en-US" altLang="ja-JP" sz="14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altLang="ja-JP" sz="14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                   </a:t>
            </a:r>
            <a:r>
              <a:rPr lang="en-US" altLang="ja-JP" sz="1400" dirty="0" err="1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overrideClip</a:t>
            </a:r>
            <a:r>
              <a:rPr lang="en-US" altLang="ja-JP" sz="14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</a:t>
            </a:r>
            <a:r>
              <a:rPr lang="en-US" altLang="ja-JP" sz="1400" dirty="0">
                <a:solidFill>
                  <a:srgbClr val="F9267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=</a:t>
            </a:r>
            <a:r>
              <a:rPr lang="en-US" altLang="ja-JP" sz="14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</a:t>
            </a:r>
            <a:r>
              <a:rPr lang="en-US" altLang="ja-JP" sz="1400" dirty="0" err="1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overrideClip</a:t>
            </a:r>
            <a:endParaRPr lang="en-US" altLang="ja-JP" sz="1400" dirty="0">
              <a:solidFill>
                <a:srgbClr val="F8F8F2"/>
              </a:solidFill>
              <a:highlight>
                <a:srgbClr val="222C37"/>
              </a:highlight>
              <a:latin typeface="Consolas" panose="020B0609020204030204" pitchFamily="49" charset="0"/>
            </a:endParaRPr>
          </a:p>
          <a:p>
            <a:r>
              <a:rPr lang="ja-JP" altLang="en-US" sz="14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               </a:t>
            </a:r>
            <a:r>
              <a:rPr lang="en-US" altLang="ja-JP" sz="14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}</a:t>
            </a:r>
          </a:p>
          <a:p>
            <a:r>
              <a:rPr lang="ja-JP" altLang="en-US" sz="14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           </a:t>
            </a:r>
            <a:r>
              <a:rPr lang="en-US" altLang="ja-JP" sz="14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}</a:t>
            </a:r>
          </a:p>
          <a:p>
            <a:r>
              <a:rPr lang="ja-JP" altLang="en-US" sz="14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       </a:t>
            </a:r>
            <a:r>
              <a:rPr lang="en-US" altLang="ja-JP" sz="14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};</a:t>
            </a:r>
            <a:endParaRPr lang="ja-JP" altLang="en-US" sz="1400" dirty="0"/>
          </a:p>
        </p:txBody>
      </p:sp>
      <p:grpSp>
        <p:nvGrpSpPr>
          <p:cNvPr id="12" name="Group 11"/>
          <p:cNvGrpSpPr/>
          <p:nvPr/>
        </p:nvGrpSpPr>
        <p:grpSpPr>
          <a:xfrm>
            <a:off x="4506657" y="2323857"/>
            <a:ext cx="4468010" cy="465588"/>
            <a:chOff x="3984978" y="1045579"/>
            <a:chExt cx="5464382" cy="838846"/>
          </a:xfrm>
        </p:grpSpPr>
        <p:sp>
          <p:nvSpPr>
            <p:cNvPr id="13" name="Rectangular Callout 12"/>
            <p:cNvSpPr/>
            <p:nvPr/>
          </p:nvSpPr>
          <p:spPr>
            <a:xfrm>
              <a:off x="3984978" y="1045579"/>
              <a:ext cx="5302844" cy="838846"/>
            </a:xfrm>
            <a:prstGeom prst="wedgeRectCallout">
              <a:avLst>
                <a:gd name="adj1" fmla="val -33997"/>
                <a:gd name="adj2" fmla="val -99802"/>
              </a:avLst>
            </a:prstGeom>
            <a:solidFill>
              <a:srgbClr val="FFFFFF"/>
            </a:solidFill>
            <a:ln w="25400" cap="flat">
              <a:solidFill>
                <a:srgbClr val="4F81BD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ja-JP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102680" y="1167835"/>
              <a:ext cx="5346680" cy="66541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ja-JP" altLang="en-US" sz="18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源真ゴシックP Regular" panose="020B0302020203020207" pitchFamily="50" charset="-128"/>
                  <a:ea typeface="源真ゴシックP Regular" panose="020B0302020203020207" pitchFamily="50" charset="-128"/>
                  <a:cs typeface="源真ゴシックP Regular" panose="020B0302020203020207" pitchFamily="50" charset="-128"/>
                  <a:sym typeface="Century Gothic"/>
                </a:rPr>
                <a:t>オリジナルのアニメーターコントローラー</a:t>
              </a:r>
              <a:endParaRPr kumimoji="0" lang="en-US" altLang="ja-JP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  <a:sym typeface="Century Gothic"/>
              </a:endParaRPr>
            </a:p>
          </p:txBody>
        </p:sp>
      </p:grpSp>
      <p:sp>
        <p:nvSpPr>
          <p:cNvPr id="22" name="Rectangle 21"/>
          <p:cNvSpPr/>
          <p:nvPr/>
        </p:nvSpPr>
        <p:spPr>
          <a:xfrm>
            <a:off x="839455" y="1724589"/>
            <a:ext cx="4692101" cy="299156"/>
          </a:xfrm>
          <a:prstGeom prst="rect">
            <a:avLst/>
          </a:prstGeom>
          <a:noFill/>
          <a:ln w="25400" cap="flat">
            <a:solidFill>
              <a:srgbClr val="EC156F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54941802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C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/>
          </p:cNvSpPr>
          <p:nvPr>
            <p:ph type="title"/>
          </p:nvPr>
        </p:nvSpPr>
        <p:spPr>
          <a:xfrm>
            <a:off x="347957" y="192970"/>
            <a:ext cx="8229600" cy="429303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altLang="ja-JP" sz="2400" dirty="0" smtClean="0">
                <a:solidFill>
                  <a:srgbClr val="FFFFFF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Animator Override Controller </a:t>
            </a:r>
            <a:r>
              <a:rPr lang="ja-JP" altLang="en-US" sz="2400" dirty="0" smtClean="0">
                <a:solidFill>
                  <a:srgbClr val="FFFFFF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の作成</a:t>
            </a:r>
            <a:endParaRPr sz="2400" dirty="0">
              <a:solidFill>
                <a:srgbClr val="FFFFFF"/>
              </a:solidFill>
              <a:latin typeface="源真ゴシック Regular" panose="020B0302020203020207" pitchFamily="50" charset="-128"/>
              <a:ea typeface="源真ゴシック Regular" panose="020B0302020203020207" pitchFamily="50" charset="-128"/>
              <a:cs typeface="源真ゴシック Regular" panose="020B0302020203020207" pitchFamily="50" charset="-128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7957" y="628214"/>
            <a:ext cx="8626710" cy="4235595"/>
          </a:xfrm>
        </p:spPr>
        <p:txBody>
          <a:bodyPr/>
          <a:lstStyle/>
          <a:p>
            <a:endParaRPr lang="en-US" altLang="ja-JP" sz="2000" dirty="0" smtClean="0">
              <a:solidFill>
                <a:schemeClr val="bg1"/>
              </a:solidFill>
              <a:latin typeface="源真ゴシック Regular" panose="020B0302020203020207" pitchFamily="50" charset="-128"/>
              <a:ea typeface="源真ゴシック Regular" panose="020B0302020203020207" pitchFamily="50" charset="-128"/>
              <a:cs typeface="源真ゴシック Regular" panose="020B0302020203020207" pitchFamily="50" charset="-128"/>
            </a:endParaRPr>
          </a:p>
        </p:txBody>
      </p:sp>
      <p:pic>
        <p:nvPicPr>
          <p:cNvPr id="6" name="Picture 5" descr="unity-logo-cut-bottom-red-rgb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8496" y="0"/>
            <a:ext cx="1954144" cy="243622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839455" y="2535351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ja-JP" sz="18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源真ゴシックP Regular" panose="020B0302020203020207" pitchFamily="50" charset="-128"/>
              <a:ea typeface="源真ゴシックP Regular" panose="020B0302020203020207" pitchFamily="50" charset="-128"/>
              <a:cs typeface="源真ゴシックP Regular" panose="020B0302020203020207" pitchFamily="50" charset="-128"/>
              <a:sym typeface="Century Gothic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-378178" y="1088224"/>
            <a:ext cx="8015112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4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</a:t>
            </a:r>
            <a:r>
              <a:rPr lang="en-US" altLang="ja-JP" sz="1400" dirty="0" smtClean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      </a:t>
            </a:r>
            <a:r>
              <a:rPr lang="en-US" altLang="ja-JP" sz="1400" dirty="0" err="1" smtClean="0">
                <a:solidFill>
                  <a:srgbClr val="66D9EF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var</a:t>
            </a:r>
            <a:r>
              <a:rPr lang="en-US" altLang="ja-JP" sz="1400" dirty="0" smtClean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</a:t>
            </a:r>
            <a:r>
              <a:rPr lang="en-US" altLang="ja-JP" sz="14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_</a:t>
            </a:r>
            <a:r>
              <a:rPr lang="en-US" altLang="ja-JP" sz="1400" dirty="0" err="1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animatorOverrideController</a:t>
            </a:r>
            <a:r>
              <a:rPr lang="en-US" altLang="ja-JP" sz="14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</a:t>
            </a:r>
            <a:r>
              <a:rPr lang="en-US" altLang="ja-JP" sz="1400" dirty="0">
                <a:solidFill>
                  <a:srgbClr val="F9267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=</a:t>
            </a:r>
            <a:r>
              <a:rPr lang="en-US" altLang="ja-JP" sz="14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</a:t>
            </a:r>
            <a:r>
              <a:rPr lang="en-US" altLang="ja-JP" sz="1400" dirty="0">
                <a:solidFill>
                  <a:srgbClr val="66D9EF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new</a:t>
            </a:r>
            <a:r>
              <a:rPr lang="en-US" altLang="ja-JP" sz="14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</a:t>
            </a:r>
            <a:r>
              <a:rPr lang="en-US" altLang="ja-JP" sz="1400" dirty="0" err="1">
                <a:solidFill>
                  <a:srgbClr val="FD971F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AnimatorOverrideController</a:t>
            </a:r>
            <a:endParaRPr lang="en-US" altLang="ja-JP" sz="1400" dirty="0">
              <a:solidFill>
                <a:srgbClr val="F8F8F2"/>
              </a:solidFill>
              <a:highlight>
                <a:srgbClr val="222C37"/>
              </a:highlight>
              <a:latin typeface="Consolas" panose="020B0609020204030204" pitchFamily="49" charset="0"/>
            </a:endParaRPr>
          </a:p>
          <a:p>
            <a:r>
              <a:rPr lang="ja-JP" altLang="en-US" sz="14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       </a:t>
            </a:r>
            <a:r>
              <a:rPr lang="en-US" altLang="ja-JP" sz="14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en-US" altLang="ja-JP" sz="14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           name </a:t>
            </a:r>
            <a:r>
              <a:rPr lang="en-US" altLang="ja-JP" sz="1400" dirty="0">
                <a:solidFill>
                  <a:srgbClr val="F9267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=</a:t>
            </a:r>
            <a:r>
              <a:rPr lang="en-US" altLang="ja-JP" sz="14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</a:t>
            </a:r>
            <a:r>
              <a:rPr lang="en-US" altLang="ja-JP" sz="1400" dirty="0">
                <a:solidFill>
                  <a:srgbClr val="E6DB74"/>
                </a:solidFill>
                <a:highlight>
                  <a:srgbClr val="49483E"/>
                </a:highlight>
                <a:latin typeface="Consolas" panose="020B0609020204030204" pitchFamily="49" charset="0"/>
              </a:rPr>
              <a:t>"New Animator Override Controller"</a:t>
            </a:r>
            <a:r>
              <a:rPr lang="en-US" altLang="ja-JP" sz="14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altLang="ja-JP" sz="14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           </a:t>
            </a:r>
            <a:r>
              <a:rPr lang="en-US" altLang="ja-JP" sz="1400" dirty="0" err="1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runtimeAnimatorController</a:t>
            </a:r>
            <a:r>
              <a:rPr lang="en-US" altLang="ja-JP" sz="14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</a:t>
            </a:r>
            <a:r>
              <a:rPr lang="en-US" altLang="ja-JP" sz="1400" dirty="0">
                <a:solidFill>
                  <a:srgbClr val="F9267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=</a:t>
            </a:r>
            <a:r>
              <a:rPr lang="en-US" altLang="ja-JP" sz="14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</a:t>
            </a:r>
            <a:r>
              <a:rPr lang="en-US" altLang="ja-JP" sz="1400" dirty="0" err="1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animatorController</a:t>
            </a:r>
            <a:r>
              <a:rPr lang="en-US" altLang="ja-JP" sz="14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altLang="ja-JP" sz="14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           clips </a:t>
            </a:r>
            <a:r>
              <a:rPr lang="en-US" altLang="ja-JP" sz="1400" dirty="0">
                <a:solidFill>
                  <a:srgbClr val="F9267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=</a:t>
            </a:r>
            <a:r>
              <a:rPr lang="en-US" altLang="ja-JP" sz="14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</a:t>
            </a:r>
            <a:r>
              <a:rPr lang="en-US" altLang="ja-JP" sz="1400" dirty="0">
                <a:solidFill>
                  <a:srgbClr val="66D9EF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new</a:t>
            </a:r>
            <a:r>
              <a:rPr lang="en-US" altLang="ja-JP" sz="14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[]</a:t>
            </a:r>
          </a:p>
          <a:p>
            <a:r>
              <a:rPr lang="ja-JP" altLang="en-US" sz="14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           </a:t>
            </a:r>
            <a:r>
              <a:rPr lang="en-US" altLang="ja-JP" sz="14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en-US" altLang="ja-JP" sz="14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               </a:t>
            </a:r>
            <a:r>
              <a:rPr lang="en-US" altLang="ja-JP" sz="1400" dirty="0">
                <a:solidFill>
                  <a:srgbClr val="66D9EF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new</a:t>
            </a:r>
            <a:r>
              <a:rPr lang="en-US" altLang="ja-JP" sz="14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</a:t>
            </a:r>
            <a:r>
              <a:rPr lang="en-US" altLang="ja-JP" sz="1400" dirty="0" err="1">
                <a:solidFill>
                  <a:srgbClr val="FD971F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AnimationClipPair</a:t>
            </a:r>
            <a:endParaRPr lang="en-US" altLang="ja-JP" sz="1400" dirty="0">
              <a:solidFill>
                <a:srgbClr val="F8F8F2"/>
              </a:solidFill>
              <a:highlight>
                <a:srgbClr val="222C37"/>
              </a:highlight>
              <a:latin typeface="Consolas" panose="020B0609020204030204" pitchFamily="49" charset="0"/>
            </a:endParaRPr>
          </a:p>
          <a:p>
            <a:r>
              <a:rPr lang="ja-JP" altLang="en-US" sz="14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               </a:t>
            </a:r>
            <a:r>
              <a:rPr lang="en-US" altLang="ja-JP" sz="14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en-US" altLang="ja-JP" sz="14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                   </a:t>
            </a:r>
            <a:r>
              <a:rPr lang="en-US" altLang="ja-JP" sz="1400" dirty="0" err="1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originalClip</a:t>
            </a:r>
            <a:r>
              <a:rPr lang="en-US" altLang="ja-JP" sz="14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</a:t>
            </a:r>
            <a:r>
              <a:rPr lang="en-US" altLang="ja-JP" sz="1400" dirty="0">
                <a:solidFill>
                  <a:srgbClr val="F9267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=</a:t>
            </a:r>
            <a:r>
              <a:rPr lang="en-US" altLang="ja-JP" sz="14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</a:t>
            </a:r>
            <a:r>
              <a:rPr lang="en-US" altLang="ja-JP" sz="1400" dirty="0" err="1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originalClip</a:t>
            </a:r>
            <a:r>
              <a:rPr lang="en-US" altLang="ja-JP" sz="14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altLang="ja-JP" sz="14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                   </a:t>
            </a:r>
            <a:r>
              <a:rPr lang="en-US" altLang="ja-JP" sz="1400" dirty="0" err="1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overrideClip</a:t>
            </a:r>
            <a:r>
              <a:rPr lang="en-US" altLang="ja-JP" sz="14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</a:t>
            </a:r>
            <a:r>
              <a:rPr lang="en-US" altLang="ja-JP" sz="1400" dirty="0">
                <a:solidFill>
                  <a:srgbClr val="F9267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=</a:t>
            </a:r>
            <a:r>
              <a:rPr lang="en-US" altLang="ja-JP" sz="14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</a:t>
            </a:r>
            <a:r>
              <a:rPr lang="en-US" altLang="ja-JP" sz="1400" dirty="0" err="1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overrideClip</a:t>
            </a:r>
            <a:endParaRPr lang="en-US" altLang="ja-JP" sz="1400" dirty="0">
              <a:solidFill>
                <a:srgbClr val="F8F8F2"/>
              </a:solidFill>
              <a:highlight>
                <a:srgbClr val="222C37"/>
              </a:highlight>
              <a:latin typeface="Consolas" panose="020B0609020204030204" pitchFamily="49" charset="0"/>
            </a:endParaRPr>
          </a:p>
          <a:p>
            <a:r>
              <a:rPr lang="ja-JP" altLang="en-US" sz="14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               </a:t>
            </a:r>
            <a:r>
              <a:rPr lang="en-US" altLang="ja-JP" sz="14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}</a:t>
            </a:r>
          </a:p>
          <a:p>
            <a:r>
              <a:rPr lang="ja-JP" altLang="en-US" sz="14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           </a:t>
            </a:r>
            <a:r>
              <a:rPr lang="en-US" altLang="ja-JP" sz="14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}</a:t>
            </a:r>
          </a:p>
          <a:p>
            <a:r>
              <a:rPr lang="ja-JP" altLang="en-US" sz="14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       </a:t>
            </a:r>
            <a:r>
              <a:rPr lang="en-US" altLang="ja-JP" sz="14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};</a:t>
            </a:r>
            <a:endParaRPr lang="ja-JP" altLang="en-US" sz="1400" dirty="0"/>
          </a:p>
        </p:txBody>
      </p:sp>
      <p:grpSp>
        <p:nvGrpSpPr>
          <p:cNvPr id="12" name="Group 11"/>
          <p:cNvGrpSpPr/>
          <p:nvPr/>
        </p:nvGrpSpPr>
        <p:grpSpPr>
          <a:xfrm>
            <a:off x="4506657" y="2323857"/>
            <a:ext cx="4468010" cy="465588"/>
            <a:chOff x="3984978" y="1045579"/>
            <a:chExt cx="5464382" cy="838846"/>
          </a:xfrm>
        </p:grpSpPr>
        <p:sp>
          <p:nvSpPr>
            <p:cNvPr id="13" name="Rectangular Callout 12"/>
            <p:cNvSpPr/>
            <p:nvPr/>
          </p:nvSpPr>
          <p:spPr>
            <a:xfrm>
              <a:off x="3984978" y="1045579"/>
              <a:ext cx="5302844" cy="838846"/>
            </a:xfrm>
            <a:prstGeom prst="wedgeRectCallout">
              <a:avLst>
                <a:gd name="adj1" fmla="val -23237"/>
                <a:gd name="adj2" fmla="val -19640"/>
              </a:avLst>
            </a:prstGeom>
            <a:solidFill>
              <a:srgbClr val="FFFFFF"/>
            </a:solidFill>
            <a:ln w="25400" cap="flat">
              <a:solidFill>
                <a:srgbClr val="4F81BD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ja-JP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102680" y="1167835"/>
              <a:ext cx="5346680" cy="66541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ja-JP" altLang="en-US" sz="18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源真ゴシックP Regular" panose="020B0302020203020207" pitchFamily="50" charset="-128"/>
                  <a:ea typeface="源真ゴシックP Regular" panose="020B0302020203020207" pitchFamily="50" charset="-128"/>
                  <a:cs typeface="源真ゴシックP Regular" panose="020B0302020203020207" pitchFamily="50" charset="-128"/>
                  <a:sym typeface="Century Gothic"/>
                </a:rPr>
                <a:t>オリジナルのアニメーターコントローラー</a:t>
              </a:r>
              <a:endParaRPr kumimoji="0" lang="en-US" altLang="ja-JP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  <a:sym typeface="Century Gothic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4286524" y="3751162"/>
            <a:ext cx="4335927" cy="826298"/>
            <a:chOff x="3984978" y="1045579"/>
            <a:chExt cx="5302844" cy="838846"/>
          </a:xfrm>
        </p:grpSpPr>
        <p:sp>
          <p:nvSpPr>
            <p:cNvPr id="17" name="Rectangular Callout 16"/>
            <p:cNvSpPr/>
            <p:nvPr/>
          </p:nvSpPr>
          <p:spPr>
            <a:xfrm>
              <a:off x="3984978" y="1045579"/>
              <a:ext cx="5302844" cy="838846"/>
            </a:xfrm>
            <a:prstGeom prst="wedgeRectCallout">
              <a:avLst>
                <a:gd name="adj1" fmla="val -43891"/>
                <a:gd name="adj2" fmla="val -77046"/>
              </a:avLst>
            </a:prstGeom>
            <a:solidFill>
              <a:srgbClr val="FFFFFF"/>
            </a:solidFill>
            <a:ln w="25400" cap="flat">
              <a:solidFill>
                <a:srgbClr val="4F81BD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ja-JP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4102680" y="1167835"/>
              <a:ext cx="4351466" cy="4390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ja-JP" altLang="en-US" sz="18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源真ゴシックP Regular" panose="020B0302020203020207" pitchFamily="50" charset="-128"/>
                  <a:ea typeface="源真ゴシックP Regular" panose="020B0302020203020207" pitchFamily="50" charset="-128"/>
                  <a:cs typeface="源真ゴシックP Regular" panose="020B0302020203020207" pitchFamily="50" charset="-128"/>
                  <a:sym typeface="Century Gothic"/>
                </a:rPr>
                <a:t>オリジナルのアニメーションクリップ</a:t>
              </a:r>
              <a:endParaRPr kumimoji="0" lang="en-US" altLang="ja-JP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  <a:sym typeface="Century Gothic"/>
              </a:endParaRPr>
            </a:p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ja-JP" altLang="en-US" dirty="0">
                  <a:solidFill>
                    <a:srgbClr val="000000"/>
                  </a:solidFill>
                  <a:latin typeface="源真ゴシックP Regular" panose="020B0302020203020207" pitchFamily="50" charset="-128"/>
                  <a:ea typeface="源真ゴシックP Regular" panose="020B0302020203020207" pitchFamily="50" charset="-128"/>
                  <a:cs typeface="源真ゴシックP Regular" panose="020B0302020203020207" pitchFamily="50" charset="-128"/>
                </a:rPr>
                <a:t>上書きす</a:t>
              </a:r>
              <a:r>
                <a:rPr lang="ja-JP" altLang="en-US" dirty="0" smtClean="0">
                  <a:solidFill>
                    <a:srgbClr val="000000"/>
                  </a:solidFill>
                  <a:latin typeface="源真ゴシックP Regular" panose="020B0302020203020207" pitchFamily="50" charset="-128"/>
                  <a:ea typeface="源真ゴシックP Regular" panose="020B0302020203020207" pitchFamily="50" charset="-128"/>
                  <a:cs typeface="源真ゴシックP Regular" panose="020B0302020203020207" pitchFamily="50" charset="-128"/>
                </a:rPr>
                <a:t>るアニメーションクリップ</a:t>
              </a:r>
              <a:endParaRPr kumimoji="0" lang="en-US" altLang="ja-JP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  <a:sym typeface="Century Gothic"/>
              </a:endParaRPr>
            </a:p>
          </p:txBody>
        </p:sp>
      </p:grpSp>
      <p:sp>
        <p:nvSpPr>
          <p:cNvPr id="23" name="Rectangle 22"/>
          <p:cNvSpPr/>
          <p:nvPr/>
        </p:nvSpPr>
        <p:spPr>
          <a:xfrm>
            <a:off x="1106367" y="2371801"/>
            <a:ext cx="3358389" cy="1123325"/>
          </a:xfrm>
          <a:prstGeom prst="rect">
            <a:avLst/>
          </a:prstGeom>
          <a:noFill/>
          <a:ln w="25400" cap="flat">
            <a:solidFill>
              <a:srgbClr val="EC156F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410175490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C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465" y="1574247"/>
            <a:ext cx="2776903" cy="3289562"/>
          </a:xfrm>
          <a:prstGeom prst="rect">
            <a:avLst/>
          </a:prstGeom>
        </p:spPr>
      </p:pic>
      <p:sp>
        <p:nvSpPr>
          <p:cNvPr id="51" name="Shape 51"/>
          <p:cNvSpPr>
            <a:spLocks noGrp="1"/>
          </p:cNvSpPr>
          <p:nvPr>
            <p:ph type="title"/>
          </p:nvPr>
        </p:nvSpPr>
        <p:spPr>
          <a:xfrm>
            <a:off x="347957" y="192970"/>
            <a:ext cx="8229600" cy="429303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altLang="ja-JP" sz="2400" dirty="0" smtClean="0">
                <a:solidFill>
                  <a:srgbClr val="FFFFFF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Animator Override Controller </a:t>
            </a:r>
            <a:r>
              <a:rPr lang="ja-JP" altLang="en-US" sz="2400" dirty="0" smtClean="0">
                <a:solidFill>
                  <a:srgbClr val="FFFFFF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の作成</a:t>
            </a:r>
            <a:endParaRPr sz="2400" dirty="0">
              <a:solidFill>
                <a:srgbClr val="FFFFFF"/>
              </a:solidFill>
              <a:latin typeface="源真ゴシック Regular" panose="020B0302020203020207" pitchFamily="50" charset="-128"/>
              <a:ea typeface="源真ゴシック Regular" panose="020B0302020203020207" pitchFamily="50" charset="-128"/>
              <a:cs typeface="源真ゴシック Regular" panose="020B0302020203020207" pitchFamily="50" charset="-128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7957" y="628214"/>
            <a:ext cx="8626710" cy="4235595"/>
          </a:xfrm>
        </p:spPr>
        <p:txBody>
          <a:bodyPr/>
          <a:lstStyle/>
          <a:p>
            <a:endParaRPr lang="en-US" altLang="ja-JP" sz="2000" dirty="0" smtClean="0">
              <a:solidFill>
                <a:schemeClr val="bg1"/>
              </a:solidFill>
              <a:latin typeface="源真ゴシック Regular" panose="020B0302020203020207" pitchFamily="50" charset="-128"/>
              <a:ea typeface="源真ゴシック Regular" panose="020B0302020203020207" pitchFamily="50" charset="-128"/>
              <a:cs typeface="源真ゴシック Regular" panose="020B0302020203020207" pitchFamily="50" charset="-128"/>
            </a:endParaRPr>
          </a:p>
          <a:p>
            <a:r>
              <a:rPr lang="ja-JP" altLang="en-US" sz="2000" dirty="0">
                <a:solidFill>
                  <a:schemeClr val="bg1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複数</a:t>
            </a:r>
            <a:r>
              <a:rPr lang="ja-JP" altLang="en-US" sz="2000" dirty="0" smtClean="0">
                <a:solidFill>
                  <a:schemeClr val="bg1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の </a:t>
            </a:r>
            <a:r>
              <a:rPr lang="en-US" altLang="ja-JP" sz="2000" dirty="0">
                <a:solidFill>
                  <a:srgbClr val="FFFFFF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Animator </a:t>
            </a:r>
            <a:r>
              <a:rPr lang="en-US" altLang="ja-JP" sz="2000" dirty="0" smtClean="0">
                <a:solidFill>
                  <a:srgbClr val="FFFFFF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Override </a:t>
            </a:r>
            <a:r>
              <a:rPr lang="en-US" altLang="ja-JP" sz="2000" dirty="0">
                <a:solidFill>
                  <a:srgbClr val="FFFFFF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Controller </a:t>
            </a:r>
            <a:r>
              <a:rPr lang="ja-JP" altLang="en-US" sz="2000" dirty="0" smtClean="0">
                <a:solidFill>
                  <a:srgbClr val="FFFFFF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を作るなら</a:t>
            </a:r>
            <a:endParaRPr lang="en-US" altLang="ja-JP" sz="2000" dirty="0" smtClean="0">
              <a:solidFill>
                <a:srgbClr val="FFFFFF"/>
              </a:solidFill>
              <a:latin typeface="源真ゴシック Regular" panose="020B0302020203020207" pitchFamily="50" charset="-128"/>
              <a:ea typeface="源真ゴシック Regular" panose="020B0302020203020207" pitchFamily="50" charset="-128"/>
              <a:cs typeface="源真ゴシック Regular" panose="020B0302020203020207" pitchFamily="50" charset="-128"/>
            </a:endParaRPr>
          </a:p>
          <a:p>
            <a:endParaRPr lang="en-US" altLang="ja-JP" sz="2000" dirty="0">
              <a:solidFill>
                <a:srgbClr val="FFFFFF"/>
              </a:solidFill>
              <a:latin typeface="源真ゴシック Regular" panose="020B0302020203020207" pitchFamily="50" charset="-128"/>
              <a:ea typeface="源真ゴシック Regular" panose="020B0302020203020207" pitchFamily="50" charset="-128"/>
              <a:cs typeface="源真ゴシック Regular" panose="020B0302020203020207" pitchFamily="50" charset="-128"/>
            </a:endParaRPr>
          </a:p>
          <a:p>
            <a:endParaRPr lang="en-US" altLang="ja-JP" sz="2000" dirty="0" smtClean="0">
              <a:solidFill>
                <a:srgbClr val="FFFFFF"/>
              </a:solidFill>
              <a:latin typeface="源真ゴシック Regular" panose="020B0302020203020207" pitchFamily="50" charset="-128"/>
              <a:ea typeface="源真ゴシック Regular" panose="020B0302020203020207" pitchFamily="50" charset="-128"/>
              <a:cs typeface="源真ゴシック Regular" panose="020B0302020203020207" pitchFamily="50" charset="-128"/>
            </a:endParaRPr>
          </a:p>
          <a:p>
            <a:endParaRPr lang="en-US" altLang="ja-JP" sz="2000" dirty="0">
              <a:solidFill>
                <a:srgbClr val="FFFFFF"/>
              </a:solidFill>
              <a:latin typeface="源真ゴシック Regular" panose="020B0302020203020207" pitchFamily="50" charset="-128"/>
              <a:ea typeface="源真ゴシック Regular" panose="020B0302020203020207" pitchFamily="50" charset="-128"/>
              <a:cs typeface="源真ゴシック Regular" panose="020B0302020203020207" pitchFamily="50" charset="-128"/>
            </a:endParaRPr>
          </a:p>
          <a:p>
            <a:endParaRPr lang="en-US" altLang="ja-JP" sz="2000" dirty="0" smtClean="0">
              <a:solidFill>
                <a:srgbClr val="FFFFFF"/>
              </a:solidFill>
              <a:latin typeface="源真ゴシック Regular" panose="020B0302020203020207" pitchFamily="50" charset="-128"/>
              <a:ea typeface="源真ゴシック Regular" panose="020B0302020203020207" pitchFamily="50" charset="-128"/>
              <a:cs typeface="源真ゴシック Regular" panose="020B0302020203020207" pitchFamily="50" charset="-128"/>
            </a:endParaRPr>
          </a:p>
          <a:p>
            <a:r>
              <a:rPr lang="en-US" altLang="ja-JP" sz="2000" dirty="0">
                <a:solidFill>
                  <a:srgbClr val="FFFFFF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				</a:t>
            </a:r>
            <a:endParaRPr lang="en-US" altLang="ja-JP" sz="2000" dirty="0" smtClean="0">
              <a:solidFill>
                <a:srgbClr val="FFFFFF"/>
              </a:solidFill>
              <a:latin typeface="源真ゴシック Regular" panose="020B0302020203020207" pitchFamily="50" charset="-128"/>
              <a:ea typeface="源真ゴシック Regular" panose="020B0302020203020207" pitchFamily="50" charset="-128"/>
              <a:cs typeface="源真ゴシック Regular" panose="020B0302020203020207" pitchFamily="50" charset="-128"/>
            </a:endParaRPr>
          </a:p>
          <a:p>
            <a:r>
              <a:rPr lang="en-US" altLang="ja-JP" sz="2000" dirty="0" smtClean="0">
                <a:solidFill>
                  <a:srgbClr val="FFFFFF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				</a:t>
            </a:r>
          </a:p>
        </p:txBody>
      </p:sp>
      <p:pic>
        <p:nvPicPr>
          <p:cNvPr id="6" name="Picture 5" descr="unity-logo-cut-bottom-red-rgb.eps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8496" y="0"/>
            <a:ext cx="1954144" cy="243622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839455" y="2535351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ja-JP" sz="18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源真ゴシックP Regular" panose="020B0302020203020207" pitchFamily="50" charset="-128"/>
              <a:ea typeface="源真ゴシックP Regular" panose="020B0302020203020207" pitchFamily="50" charset="-128"/>
              <a:cs typeface="源真ゴシックP Regular" panose="020B0302020203020207" pitchFamily="50" charset="-128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24859854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C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/>
          </p:cNvSpPr>
          <p:nvPr>
            <p:ph type="title"/>
          </p:nvPr>
        </p:nvSpPr>
        <p:spPr>
          <a:xfrm>
            <a:off x="347957" y="192970"/>
            <a:ext cx="8229600" cy="429303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altLang="ja-JP" sz="2400" dirty="0" smtClean="0">
                <a:solidFill>
                  <a:srgbClr val="FFFFFF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Animator Override Controller </a:t>
            </a:r>
            <a:r>
              <a:rPr lang="ja-JP" altLang="en-US" sz="2400" dirty="0" smtClean="0">
                <a:solidFill>
                  <a:srgbClr val="FFFFFF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の作成</a:t>
            </a:r>
            <a:endParaRPr sz="2400" dirty="0">
              <a:solidFill>
                <a:srgbClr val="FFFFFF"/>
              </a:solidFill>
              <a:latin typeface="源真ゴシック Regular" panose="020B0302020203020207" pitchFamily="50" charset="-128"/>
              <a:ea typeface="源真ゴシック Regular" panose="020B0302020203020207" pitchFamily="50" charset="-128"/>
              <a:cs typeface="源真ゴシック Regular" panose="020B0302020203020207" pitchFamily="50" charset="-128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7957" y="628214"/>
            <a:ext cx="8626710" cy="4235595"/>
          </a:xfrm>
        </p:spPr>
        <p:txBody>
          <a:bodyPr/>
          <a:lstStyle/>
          <a:p>
            <a:endParaRPr lang="en-US" altLang="ja-JP" sz="2000" dirty="0" smtClean="0">
              <a:solidFill>
                <a:schemeClr val="bg1"/>
              </a:solidFill>
              <a:latin typeface="源真ゴシック Regular" panose="020B0302020203020207" pitchFamily="50" charset="-128"/>
              <a:ea typeface="源真ゴシック Regular" panose="020B0302020203020207" pitchFamily="50" charset="-128"/>
              <a:cs typeface="源真ゴシック Regular" panose="020B0302020203020207" pitchFamily="50" charset="-128"/>
            </a:endParaRPr>
          </a:p>
          <a:p>
            <a:r>
              <a:rPr lang="ja-JP" altLang="en-US" sz="2000" dirty="0">
                <a:solidFill>
                  <a:schemeClr val="bg1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複数</a:t>
            </a:r>
            <a:r>
              <a:rPr lang="ja-JP" altLang="en-US" sz="2000" dirty="0" smtClean="0">
                <a:solidFill>
                  <a:schemeClr val="bg1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の </a:t>
            </a:r>
            <a:r>
              <a:rPr lang="en-US" altLang="ja-JP" sz="2000" dirty="0">
                <a:solidFill>
                  <a:srgbClr val="FFFFFF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Animator </a:t>
            </a:r>
            <a:r>
              <a:rPr lang="en-US" altLang="ja-JP" sz="2000" dirty="0" smtClean="0">
                <a:solidFill>
                  <a:srgbClr val="FFFFFF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Override </a:t>
            </a:r>
            <a:r>
              <a:rPr lang="en-US" altLang="ja-JP" sz="2000" dirty="0">
                <a:solidFill>
                  <a:srgbClr val="FFFFFF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Controller </a:t>
            </a:r>
            <a:r>
              <a:rPr lang="ja-JP" altLang="en-US" sz="2000" dirty="0" smtClean="0">
                <a:solidFill>
                  <a:srgbClr val="FFFFFF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を作るなら</a:t>
            </a:r>
            <a:endParaRPr lang="en-US" altLang="ja-JP" sz="2000" dirty="0" smtClean="0">
              <a:solidFill>
                <a:srgbClr val="FFFFFF"/>
              </a:solidFill>
              <a:latin typeface="源真ゴシック Regular" panose="020B0302020203020207" pitchFamily="50" charset="-128"/>
              <a:ea typeface="源真ゴシック Regular" panose="020B0302020203020207" pitchFamily="50" charset="-128"/>
              <a:cs typeface="源真ゴシック Regular" panose="020B0302020203020207" pitchFamily="50" charset="-128"/>
            </a:endParaRPr>
          </a:p>
          <a:p>
            <a:endParaRPr lang="en-US" altLang="ja-JP" sz="2000" dirty="0">
              <a:solidFill>
                <a:srgbClr val="FFFFFF"/>
              </a:solidFill>
              <a:latin typeface="源真ゴシック Regular" panose="020B0302020203020207" pitchFamily="50" charset="-128"/>
              <a:ea typeface="源真ゴシック Regular" panose="020B0302020203020207" pitchFamily="50" charset="-128"/>
              <a:cs typeface="源真ゴシック Regular" panose="020B0302020203020207" pitchFamily="50" charset="-128"/>
            </a:endParaRPr>
          </a:p>
          <a:p>
            <a:endParaRPr lang="en-US" altLang="ja-JP" sz="2000" dirty="0" smtClean="0">
              <a:solidFill>
                <a:srgbClr val="FFFFFF"/>
              </a:solidFill>
              <a:latin typeface="源真ゴシック Regular" panose="020B0302020203020207" pitchFamily="50" charset="-128"/>
              <a:ea typeface="源真ゴシック Regular" panose="020B0302020203020207" pitchFamily="50" charset="-128"/>
              <a:cs typeface="源真ゴシック Regular" panose="020B0302020203020207" pitchFamily="50" charset="-128"/>
            </a:endParaRPr>
          </a:p>
          <a:p>
            <a:endParaRPr lang="en-US" altLang="ja-JP" sz="2000" dirty="0">
              <a:solidFill>
                <a:srgbClr val="FFFFFF"/>
              </a:solidFill>
              <a:latin typeface="源真ゴシック Regular" panose="020B0302020203020207" pitchFamily="50" charset="-128"/>
              <a:ea typeface="源真ゴシック Regular" panose="020B0302020203020207" pitchFamily="50" charset="-128"/>
              <a:cs typeface="源真ゴシック Regular" panose="020B0302020203020207" pitchFamily="50" charset="-128"/>
            </a:endParaRPr>
          </a:p>
          <a:p>
            <a:endParaRPr lang="en-US" altLang="ja-JP" sz="2000" dirty="0" smtClean="0">
              <a:solidFill>
                <a:srgbClr val="FFFFFF"/>
              </a:solidFill>
              <a:latin typeface="源真ゴシック Regular" panose="020B0302020203020207" pitchFamily="50" charset="-128"/>
              <a:ea typeface="源真ゴシック Regular" panose="020B0302020203020207" pitchFamily="50" charset="-128"/>
              <a:cs typeface="源真ゴシック Regular" panose="020B0302020203020207" pitchFamily="50" charset="-128"/>
            </a:endParaRPr>
          </a:p>
          <a:p>
            <a:r>
              <a:rPr lang="en-US" altLang="ja-JP" sz="2000" dirty="0">
                <a:solidFill>
                  <a:srgbClr val="FFFFFF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				</a:t>
            </a:r>
            <a:endParaRPr lang="en-US" altLang="ja-JP" sz="2000" dirty="0" smtClean="0">
              <a:solidFill>
                <a:srgbClr val="FFFFFF"/>
              </a:solidFill>
              <a:latin typeface="源真ゴシック Regular" panose="020B0302020203020207" pitchFamily="50" charset="-128"/>
              <a:ea typeface="源真ゴシック Regular" panose="020B0302020203020207" pitchFamily="50" charset="-128"/>
              <a:cs typeface="源真ゴシック Regular" panose="020B0302020203020207" pitchFamily="50" charset="-128"/>
            </a:endParaRPr>
          </a:p>
          <a:p>
            <a:r>
              <a:rPr lang="en-US" altLang="ja-JP" sz="2000" dirty="0" smtClean="0">
                <a:solidFill>
                  <a:srgbClr val="FFFFFF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				</a:t>
            </a:r>
          </a:p>
        </p:txBody>
      </p:sp>
      <p:pic>
        <p:nvPicPr>
          <p:cNvPr id="6" name="Picture 5" descr="unity-logo-cut-bottom-red-rgb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8496" y="0"/>
            <a:ext cx="1954144" cy="243622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839455" y="2535351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ja-JP" sz="18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源真ゴシックP Regular" panose="020B0302020203020207" pitchFamily="50" charset="-128"/>
              <a:ea typeface="源真ゴシックP Regular" panose="020B0302020203020207" pitchFamily="50" charset="-128"/>
              <a:cs typeface="源真ゴシックP Regular" panose="020B0302020203020207" pitchFamily="50" charset="-128"/>
              <a:sym typeface="Century Gothic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3604860" y="1574247"/>
            <a:ext cx="4335927" cy="489757"/>
            <a:chOff x="3984978" y="1045579"/>
            <a:chExt cx="5302844" cy="838846"/>
          </a:xfrm>
        </p:grpSpPr>
        <p:sp>
          <p:nvSpPr>
            <p:cNvPr id="17" name="Rectangular Callout 16"/>
            <p:cNvSpPr/>
            <p:nvPr/>
          </p:nvSpPr>
          <p:spPr>
            <a:xfrm>
              <a:off x="3984978" y="1045579"/>
              <a:ext cx="5302844" cy="838846"/>
            </a:xfrm>
            <a:prstGeom prst="wedgeRectCallout">
              <a:avLst>
                <a:gd name="adj1" fmla="val -58992"/>
                <a:gd name="adj2" fmla="val 88253"/>
              </a:avLst>
            </a:prstGeom>
            <a:solidFill>
              <a:srgbClr val="FFFFFF"/>
            </a:solidFill>
            <a:ln w="25400" cap="flat">
              <a:solidFill>
                <a:srgbClr val="4F81BD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ja-JP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4102680" y="1167836"/>
              <a:ext cx="4622013" cy="6325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ja-JP" dirty="0" err="1">
                  <a:solidFill>
                    <a:srgbClr val="000000"/>
                  </a:solidFill>
                  <a:latin typeface="源真ゴシックP Regular" panose="020B0302020203020207" pitchFamily="50" charset="-128"/>
                  <a:ea typeface="源真ゴシックP Regular" panose="020B0302020203020207" pitchFamily="50" charset="-128"/>
                  <a:cs typeface="源真ゴシックP Regular" panose="020B0302020203020207" pitchFamily="50" charset="-128"/>
                </a:rPr>
                <a:t>ScriptableWizard</a:t>
              </a:r>
              <a:r>
                <a:rPr lang="ja-JP" altLang="en-US" dirty="0" smtClean="0">
                  <a:solidFill>
                    <a:srgbClr val="000000"/>
                  </a:solidFill>
                  <a:latin typeface="源真ゴシックP Regular" panose="020B0302020203020207" pitchFamily="50" charset="-128"/>
                  <a:ea typeface="源真ゴシックP Regular" panose="020B0302020203020207" pitchFamily="50" charset="-128"/>
                  <a:cs typeface="源真ゴシックP Regular" panose="020B0302020203020207" pitchFamily="50" charset="-128"/>
                </a:rPr>
                <a:t>でささっと作成する</a:t>
              </a:r>
              <a:endParaRPr kumimoji="0" lang="en-US" altLang="ja-JP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  <a:sym typeface="Century Gothic"/>
              </a:endParaRPr>
            </a:p>
          </p:txBody>
        </p:sp>
      </p:grpSp>
      <p:pic>
        <p:nvPicPr>
          <p:cNvPr id="1026" name="Picture 2" descr="http://i.gyazo.com/bd9f26c413e7e8ca83971e41ba7ea140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0" y="1574247"/>
            <a:ext cx="2781303" cy="3289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686810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C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/>
          </p:cNvSpPr>
          <p:nvPr>
            <p:ph type="title"/>
          </p:nvPr>
        </p:nvSpPr>
        <p:spPr>
          <a:xfrm>
            <a:off x="347957" y="192970"/>
            <a:ext cx="8229600" cy="429303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ja-JP" altLang="en-US" sz="2400" dirty="0" smtClean="0">
                <a:solidFill>
                  <a:srgbClr val="FFFFFF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話の進め方</a:t>
            </a:r>
            <a:endParaRPr sz="2400" dirty="0">
              <a:solidFill>
                <a:srgbClr val="FFFFFF"/>
              </a:solidFill>
              <a:latin typeface="源真ゴシック Regular" panose="020B0302020203020207" pitchFamily="50" charset="-128"/>
              <a:ea typeface="源真ゴシック Regular" panose="020B0302020203020207" pitchFamily="50" charset="-128"/>
              <a:cs typeface="源真ゴシック Regular" panose="020B0302020203020207" pitchFamily="50" charset="-128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7957" y="628214"/>
            <a:ext cx="8626710" cy="4235595"/>
          </a:xfrm>
        </p:spPr>
        <p:txBody>
          <a:bodyPr/>
          <a:lstStyle/>
          <a:p>
            <a:endParaRPr lang="en-US" altLang="ja-JP" sz="2000" dirty="0" smtClean="0">
              <a:solidFill>
                <a:schemeClr val="bg1"/>
              </a:solidFill>
              <a:latin typeface="源真ゴシック Regular" panose="020B0302020203020207" pitchFamily="50" charset="-128"/>
              <a:ea typeface="源真ゴシック Regular" panose="020B0302020203020207" pitchFamily="50" charset="-128"/>
              <a:cs typeface="源真ゴシック Regular" panose="020B0302020203020207" pitchFamily="50" charset="-128"/>
            </a:endParaRPr>
          </a:p>
          <a:p>
            <a:r>
              <a:rPr lang="ja-JP" altLang="en-US" sz="2000" dirty="0">
                <a:solidFill>
                  <a:schemeClr val="bg1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話</a:t>
            </a:r>
            <a:r>
              <a:rPr lang="ja-JP" altLang="en-US" sz="2000" dirty="0" smtClean="0">
                <a:solidFill>
                  <a:schemeClr val="bg1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をどんどん掘</a:t>
            </a:r>
            <a:r>
              <a:rPr lang="ja-JP" altLang="en-US" sz="2000" dirty="0">
                <a:solidFill>
                  <a:schemeClr val="bg1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り下げ</a:t>
            </a:r>
            <a:r>
              <a:rPr lang="ja-JP" altLang="en-US" sz="2000" dirty="0" smtClean="0">
                <a:solidFill>
                  <a:schemeClr val="bg1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て深い話をしていきます</a:t>
            </a:r>
            <a:endParaRPr lang="en-US" altLang="ja-JP" sz="2000" dirty="0" smtClean="0">
              <a:solidFill>
                <a:schemeClr val="bg1"/>
              </a:solidFill>
              <a:latin typeface="源真ゴシック Regular" panose="020B0302020203020207" pitchFamily="50" charset="-128"/>
              <a:ea typeface="源真ゴシック Regular" panose="020B0302020203020207" pitchFamily="50" charset="-128"/>
              <a:cs typeface="源真ゴシック Regular" panose="020B0302020203020207" pitchFamily="50" charset="-128"/>
            </a:endParaRPr>
          </a:p>
          <a:p>
            <a:endParaRPr lang="en-US" altLang="ja-JP" sz="2000" dirty="0">
              <a:solidFill>
                <a:schemeClr val="bg1"/>
              </a:solidFill>
              <a:latin typeface="源真ゴシック Regular" panose="020B0302020203020207" pitchFamily="50" charset="-128"/>
              <a:ea typeface="源真ゴシック Regular" panose="020B0302020203020207" pitchFamily="50" charset="-128"/>
              <a:cs typeface="源真ゴシック Regular" panose="020B0302020203020207" pitchFamily="50" charset="-128"/>
            </a:endParaRPr>
          </a:p>
          <a:p>
            <a:r>
              <a:rPr lang="ja-JP" altLang="en-US" sz="2000" dirty="0" smtClean="0">
                <a:solidFill>
                  <a:schemeClr val="bg1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深い話が終わったあと何の</a:t>
            </a:r>
            <a:r>
              <a:rPr lang="ja-JP" altLang="en-US" sz="2000" dirty="0">
                <a:solidFill>
                  <a:schemeClr val="bg1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話をしていた</a:t>
            </a:r>
            <a:r>
              <a:rPr lang="ja-JP" altLang="en-US" sz="2000" dirty="0" smtClean="0">
                <a:solidFill>
                  <a:schemeClr val="bg1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か</a:t>
            </a:r>
            <a:endParaRPr lang="en-US" altLang="ja-JP" sz="2000" dirty="0" smtClean="0">
              <a:solidFill>
                <a:schemeClr val="bg1"/>
              </a:solidFill>
              <a:latin typeface="源真ゴシック Regular" panose="020B0302020203020207" pitchFamily="50" charset="-128"/>
              <a:ea typeface="源真ゴシック Regular" panose="020B0302020203020207" pitchFamily="50" charset="-128"/>
              <a:cs typeface="源真ゴシック Regular" panose="020B0302020203020207" pitchFamily="50" charset="-128"/>
            </a:endParaRPr>
          </a:p>
          <a:p>
            <a:r>
              <a:rPr lang="en-US" altLang="ja-JP" sz="2000" dirty="0">
                <a:solidFill>
                  <a:schemeClr val="bg1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	</a:t>
            </a:r>
            <a:r>
              <a:rPr lang="en-US" altLang="ja-JP" sz="2000" dirty="0" smtClean="0">
                <a:solidFill>
                  <a:schemeClr val="bg1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			</a:t>
            </a:r>
            <a:r>
              <a:rPr lang="ja-JP" altLang="en-US" sz="2000" dirty="0" smtClean="0">
                <a:solidFill>
                  <a:schemeClr val="bg1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思</a:t>
            </a:r>
            <a:r>
              <a:rPr lang="ja-JP" altLang="en-US" sz="2000" dirty="0">
                <a:solidFill>
                  <a:schemeClr val="bg1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い出しなが</a:t>
            </a:r>
            <a:r>
              <a:rPr lang="ja-JP" altLang="en-US" sz="2000" dirty="0" smtClean="0">
                <a:solidFill>
                  <a:schemeClr val="bg1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ら進めていきましょう</a:t>
            </a:r>
            <a:endParaRPr lang="en-US" altLang="ja-JP" sz="2000" dirty="0">
              <a:solidFill>
                <a:schemeClr val="bg1"/>
              </a:solidFill>
              <a:latin typeface="源真ゴシック Regular" panose="020B0302020203020207" pitchFamily="50" charset="-128"/>
              <a:ea typeface="源真ゴシック Regular" panose="020B0302020203020207" pitchFamily="50" charset="-128"/>
              <a:cs typeface="源真ゴシック Regular" panose="020B0302020203020207" pitchFamily="50" charset="-128"/>
            </a:endParaRPr>
          </a:p>
        </p:txBody>
      </p:sp>
      <p:pic>
        <p:nvPicPr>
          <p:cNvPr id="6" name="Picture 5" descr="unity-logo-cut-bottom-red-rgb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8496" y="0"/>
            <a:ext cx="1954144" cy="2436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79673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C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/>
          </p:cNvSpPr>
          <p:nvPr>
            <p:ph type="title"/>
          </p:nvPr>
        </p:nvSpPr>
        <p:spPr>
          <a:xfrm>
            <a:off x="347957" y="192970"/>
            <a:ext cx="8229600" cy="429303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altLang="ja-JP" sz="2400" dirty="0" smtClean="0">
                <a:solidFill>
                  <a:srgbClr val="FFFFFF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Animator Override Controller </a:t>
            </a:r>
            <a:r>
              <a:rPr lang="ja-JP" altLang="en-US" sz="2400" dirty="0" smtClean="0">
                <a:solidFill>
                  <a:srgbClr val="FFFFFF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の作成</a:t>
            </a:r>
            <a:endParaRPr sz="2400" dirty="0">
              <a:solidFill>
                <a:srgbClr val="FFFFFF"/>
              </a:solidFill>
              <a:latin typeface="源真ゴシック Regular" panose="020B0302020203020207" pitchFamily="50" charset="-128"/>
              <a:ea typeface="源真ゴシック Regular" panose="020B0302020203020207" pitchFamily="50" charset="-128"/>
              <a:cs typeface="源真ゴシック Regular" panose="020B0302020203020207" pitchFamily="50" charset="-128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7957" y="628214"/>
            <a:ext cx="8626710" cy="4235595"/>
          </a:xfrm>
        </p:spPr>
        <p:txBody>
          <a:bodyPr/>
          <a:lstStyle/>
          <a:p>
            <a:endParaRPr lang="en-US" altLang="ja-JP" sz="2000" dirty="0" smtClean="0">
              <a:solidFill>
                <a:schemeClr val="bg1"/>
              </a:solidFill>
              <a:latin typeface="源真ゴシック Regular" panose="020B0302020203020207" pitchFamily="50" charset="-128"/>
              <a:ea typeface="源真ゴシック Regular" panose="020B0302020203020207" pitchFamily="50" charset="-128"/>
              <a:cs typeface="源真ゴシック Regular" panose="020B0302020203020207" pitchFamily="50" charset="-128"/>
            </a:endParaRPr>
          </a:p>
          <a:p>
            <a:r>
              <a:rPr lang="ja-JP" altLang="en-US" sz="2000" dirty="0">
                <a:solidFill>
                  <a:schemeClr val="bg1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複数</a:t>
            </a:r>
            <a:r>
              <a:rPr lang="ja-JP" altLang="en-US" sz="2000" dirty="0" smtClean="0">
                <a:solidFill>
                  <a:schemeClr val="bg1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の </a:t>
            </a:r>
            <a:r>
              <a:rPr lang="en-US" altLang="ja-JP" sz="2000" dirty="0">
                <a:solidFill>
                  <a:srgbClr val="FFFFFF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Animator </a:t>
            </a:r>
            <a:r>
              <a:rPr lang="en-US" altLang="ja-JP" sz="2000" dirty="0" smtClean="0">
                <a:solidFill>
                  <a:srgbClr val="FFFFFF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Override </a:t>
            </a:r>
            <a:r>
              <a:rPr lang="en-US" altLang="ja-JP" sz="2000" dirty="0">
                <a:solidFill>
                  <a:srgbClr val="FFFFFF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Controller </a:t>
            </a:r>
            <a:r>
              <a:rPr lang="ja-JP" altLang="en-US" sz="2000" dirty="0" smtClean="0">
                <a:solidFill>
                  <a:srgbClr val="FFFFFF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を作るなら</a:t>
            </a:r>
            <a:endParaRPr lang="en-US" altLang="ja-JP" sz="2000" dirty="0" smtClean="0">
              <a:solidFill>
                <a:srgbClr val="FFFFFF"/>
              </a:solidFill>
              <a:latin typeface="源真ゴシック Regular" panose="020B0302020203020207" pitchFamily="50" charset="-128"/>
              <a:ea typeface="源真ゴシック Regular" panose="020B0302020203020207" pitchFamily="50" charset="-128"/>
              <a:cs typeface="源真ゴシック Regular" panose="020B0302020203020207" pitchFamily="50" charset="-128"/>
            </a:endParaRPr>
          </a:p>
          <a:p>
            <a:endParaRPr lang="en-US" altLang="ja-JP" sz="2000" dirty="0">
              <a:solidFill>
                <a:srgbClr val="FFFFFF"/>
              </a:solidFill>
              <a:latin typeface="源真ゴシック Regular" panose="020B0302020203020207" pitchFamily="50" charset="-128"/>
              <a:ea typeface="源真ゴシック Regular" panose="020B0302020203020207" pitchFamily="50" charset="-128"/>
              <a:cs typeface="源真ゴシック Regular" panose="020B0302020203020207" pitchFamily="50" charset="-128"/>
            </a:endParaRPr>
          </a:p>
          <a:p>
            <a:endParaRPr lang="en-US" altLang="ja-JP" sz="2000" dirty="0" smtClean="0">
              <a:solidFill>
                <a:srgbClr val="FFFFFF"/>
              </a:solidFill>
              <a:latin typeface="源真ゴシック Regular" panose="020B0302020203020207" pitchFamily="50" charset="-128"/>
              <a:ea typeface="源真ゴシック Regular" panose="020B0302020203020207" pitchFamily="50" charset="-128"/>
              <a:cs typeface="源真ゴシック Regular" panose="020B0302020203020207" pitchFamily="50" charset="-128"/>
            </a:endParaRPr>
          </a:p>
          <a:p>
            <a:endParaRPr lang="en-US" altLang="ja-JP" sz="2000" dirty="0">
              <a:solidFill>
                <a:srgbClr val="FFFFFF"/>
              </a:solidFill>
              <a:latin typeface="源真ゴシック Regular" panose="020B0302020203020207" pitchFamily="50" charset="-128"/>
              <a:ea typeface="源真ゴシック Regular" panose="020B0302020203020207" pitchFamily="50" charset="-128"/>
              <a:cs typeface="源真ゴシック Regular" panose="020B0302020203020207" pitchFamily="50" charset="-128"/>
            </a:endParaRPr>
          </a:p>
          <a:p>
            <a:endParaRPr lang="en-US" altLang="ja-JP" sz="2000" dirty="0" smtClean="0">
              <a:solidFill>
                <a:srgbClr val="FFFFFF"/>
              </a:solidFill>
              <a:latin typeface="源真ゴシック Regular" panose="020B0302020203020207" pitchFamily="50" charset="-128"/>
              <a:ea typeface="源真ゴシック Regular" panose="020B0302020203020207" pitchFamily="50" charset="-128"/>
              <a:cs typeface="源真ゴシック Regular" panose="020B0302020203020207" pitchFamily="50" charset="-128"/>
            </a:endParaRPr>
          </a:p>
          <a:p>
            <a:r>
              <a:rPr lang="en-US" altLang="ja-JP" sz="2000" dirty="0">
                <a:solidFill>
                  <a:srgbClr val="FFFFFF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				</a:t>
            </a:r>
            <a:endParaRPr lang="en-US" altLang="ja-JP" sz="2000" dirty="0" smtClean="0">
              <a:solidFill>
                <a:srgbClr val="FFFFFF"/>
              </a:solidFill>
              <a:latin typeface="源真ゴシック Regular" panose="020B0302020203020207" pitchFamily="50" charset="-128"/>
              <a:ea typeface="源真ゴシック Regular" panose="020B0302020203020207" pitchFamily="50" charset="-128"/>
              <a:cs typeface="源真ゴシック Regular" panose="020B0302020203020207" pitchFamily="50" charset="-128"/>
            </a:endParaRPr>
          </a:p>
          <a:p>
            <a:r>
              <a:rPr lang="en-US" altLang="ja-JP" sz="2000" dirty="0" smtClean="0">
                <a:solidFill>
                  <a:srgbClr val="FFFFFF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				</a:t>
            </a:r>
          </a:p>
        </p:txBody>
      </p:sp>
      <p:pic>
        <p:nvPicPr>
          <p:cNvPr id="6" name="Picture 5" descr="unity-logo-cut-bottom-red-rgb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8496" y="0"/>
            <a:ext cx="1954144" cy="243622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839455" y="2535351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ja-JP" sz="18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源真ゴシックP Regular" panose="020B0302020203020207" pitchFamily="50" charset="-128"/>
              <a:ea typeface="源真ゴシックP Regular" panose="020B0302020203020207" pitchFamily="50" charset="-128"/>
              <a:cs typeface="源真ゴシックP Regular" panose="020B0302020203020207" pitchFamily="50" charset="-128"/>
              <a:sym typeface="Century Gothic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3604860" y="1574247"/>
            <a:ext cx="4335927" cy="489757"/>
            <a:chOff x="3984978" y="1045579"/>
            <a:chExt cx="5302844" cy="838846"/>
          </a:xfrm>
        </p:grpSpPr>
        <p:sp>
          <p:nvSpPr>
            <p:cNvPr id="17" name="Rectangular Callout 16"/>
            <p:cNvSpPr/>
            <p:nvPr/>
          </p:nvSpPr>
          <p:spPr>
            <a:xfrm>
              <a:off x="3984978" y="1045579"/>
              <a:ext cx="5302844" cy="838846"/>
            </a:xfrm>
            <a:prstGeom prst="wedgeRectCallout">
              <a:avLst>
                <a:gd name="adj1" fmla="val -58992"/>
                <a:gd name="adj2" fmla="val 88253"/>
              </a:avLst>
            </a:prstGeom>
            <a:solidFill>
              <a:srgbClr val="FFFFFF"/>
            </a:solidFill>
            <a:ln w="25400" cap="flat">
              <a:solidFill>
                <a:srgbClr val="4F81BD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ja-JP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4102680" y="1167836"/>
              <a:ext cx="4622013" cy="6325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ja-JP" dirty="0" err="1">
                  <a:solidFill>
                    <a:srgbClr val="000000"/>
                  </a:solidFill>
                  <a:latin typeface="源真ゴシックP Regular" panose="020B0302020203020207" pitchFamily="50" charset="-128"/>
                  <a:ea typeface="源真ゴシックP Regular" panose="020B0302020203020207" pitchFamily="50" charset="-128"/>
                  <a:cs typeface="源真ゴシックP Regular" panose="020B0302020203020207" pitchFamily="50" charset="-128"/>
                </a:rPr>
                <a:t>ScriptableWizard</a:t>
              </a:r>
              <a:r>
                <a:rPr lang="ja-JP" altLang="en-US" dirty="0" smtClean="0">
                  <a:solidFill>
                    <a:srgbClr val="000000"/>
                  </a:solidFill>
                  <a:latin typeface="源真ゴシックP Regular" panose="020B0302020203020207" pitchFamily="50" charset="-128"/>
                  <a:ea typeface="源真ゴシックP Regular" panose="020B0302020203020207" pitchFamily="50" charset="-128"/>
                  <a:cs typeface="源真ゴシックP Regular" panose="020B0302020203020207" pitchFamily="50" charset="-128"/>
                </a:rPr>
                <a:t>でささっと作成する</a:t>
              </a:r>
              <a:endParaRPr kumimoji="0" lang="en-US" altLang="ja-JP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  <a:sym typeface="Century Gothic"/>
              </a:endParaRPr>
            </a:p>
          </p:txBody>
        </p:sp>
      </p:grpSp>
      <p:pic>
        <p:nvPicPr>
          <p:cNvPr id="1026" name="Picture 2" descr="http://i.gyazo.com/bd9f26c413e7e8ca83971e41ba7ea140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0" y="1574247"/>
            <a:ext cx="2781303" cy="3289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/>
          <p:cNvSpPr/>
          <p:nvPr/>
        </p:nvSpPr>
        <p:spPr>
          <a:xfrm>
            <a:off x="795923" y="2184348"/>
            <a:ext cx="2353677" cy="720333"/>
          </a:xfrm>
          <a:prstGeom prst="rect">
            <a:avLst/>
          </a:prstGeom>
          <a:noFill/>
          <a:ln w="25400" cap="flat">
            <a:solidFill>
              <a:srgbClr val="EC156F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793422" y="2904681"/>
            <a:ext cx="2353677" cy="720333"/>
          </a:xfrm>
          <a:prstGeom prst="rect">
            <a:avLst/>
          </a:prstGeom>
          <a:noFill/>
          <a:ln w="25400" cap="flat">
            <a:solidFill>
              <a:srgbClr val="EC156F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795923" y="3634177"/>
            <a:ext cx="2353677" cy="720333"/>
          </a:xfrm>
          <a:prstGeom prst="rect">
            <a:avLst/>
          </a:prstGeom>
          <a:noFill/>
          <a:ln w="25400" cap="flat">
            <a:solidFill>
              <a:srgbClr val="EC156F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3839340" y="2326587"/>
            <a:ext cx="4870037" cy="2537221"/>
            <a:chOff x="3984977" y="1071577"/>
            <a:chExt cx="4822492" cy="838846"/>
          </a:xfrm>
        </p:grpSpPr>
        <p:sp>
          <p:nvSpPr>
            <p:cNvPr id="25" name="Rectangular Callout 24"/>
            <p:cNvSpPr/>
            <p:nvPr/>
          </p:nvSpPr>
          <p:spPr>
            <a:xfrm>
              <a:off x="3984977" y="1071577"/>
              <a:ext cx="4822492" cy="838846"/>
            </a:xfrm>
            <a:prstGeom prst="wedgeRectCallout">
              <a:avLst>
                <a:gd name="adj1" fmla="val 47196"/>
                <a:gd name="adj2" fmla="val 17417"/>
              </a:avLst>
            </a:prstGeom>
            <a:solidFill>
              <a:srgbClr val="FFFFFF"/>
            </a:solidFill>
            <a:ln w="25400" cap="flat">
              <a:solidFill>
                <a:srgbClr val="4F81BD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ja-JP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102681" y="1121670"/>
              <a:ext cx="1788311" cy="48842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ja-JP" dirty="0" err="1" smtClean="0">
                  <a:solidFill>
                    <a:srgbClr val="000000"/>
                  </a:solidFill>
                  <a:latin typeface="源真ゴシックP Regular" panose="020B0302020203020207" pitchFamily="50" charset="-128"/>
                  <a:ea typeface="源真ゴシックP Regular" panose="020B0302020203020207" pitchFamily="50" charset="-128"/>
                  <a:cs typeface="源真ゴシックP Regular" panose="020B0302020203020207" pitchFamily="50" charset="-128"/>
                </a:rPr>
                <a:t>ReorderableList</a:t>
              </a:r>
              <a:endParaRPr lang="en-US" altLang="ja-JP" dirty="0" smtClean="0">
                <a:solidFill>
                  <a:srgbClr val="000000"/>
                </a:solidFill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</a:endParaRPr>
            </a:p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altLang="ja-JP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  <a:sym typeface="Century Gothic"/>
              </a:endParaRPr>
            </a:p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altLang="ja-JP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  <a:sym typeface="Century Gothic"/>
              </a:endParaRPr>
            </a:p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altLang="ja-JP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  <a:sym typeface="Century Gothic"/>
              </a:endParaRPr>
            </a:p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lang="en-US" altLang="ja-JP" dirty="0" smtClean="0">
                <a:solidFill>
                  <a:srgbClr val="000000"/>
                </a:solidFill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</a:endParaRPr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4167980" y="2856149"/>
            <a:ext cx="2062422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ja-JP" altLang="en-US" sz="1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  <a:sym typeface="Century Gothic"/>
              </a:rPr>
              <a:t>使うと配列が見やすくなる</a:t>
            </a:r>
            <a:endParaRPr kumimoji="0" lang="en-US" altLang="ja-JP" sz="14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源真ゴシックP Regular" panose="020B0302020203020207" pitchFamily="50" charset="-128"/>
              <a:ea typeface="源真ゴシックP Regular" panose="020B0302020203020207" pitchFamily="50" charset="-128"/>
              <a:cs typeface="源真ゴシックP Regular" panose="020B0302020203020207" pitchFamily="50" charset="-128"/>
              <a:sym typeface="Century Gothic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4128463" y="2878381"/>
            <a:ext cx="46170" cy="255004"/>
          </a:xfrm>
          <a:prstGeom prst="rect">
            <a:avLst/>
          </a:prstGeom>
          <a:solidFill>
            <a:schemeClr val="tx2"/>
          </a:solidFill>
          <a:ln w="25400" cap="flat">
            <a:noFill/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416522571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C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/>
          </p:cNvSpPr>
          <p:nvPr>
            <p:ph type="title"/>
          </p:nvPr>
        </p:nvSpPr>
        <p:spPr>
          <a:xfrm>
            <a:off x="347957" y="192970"/>
            <a:ext cx="8229600" cy="429303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altLang="ja-JP" sz="2400" dirty="0" smtClean="0">
                <a:solidFill>
                  <a:srgbClr val="FFFFFF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Animator Override Controller </a:t>
            </a:r>
            <a:r>
              <a:rPr lang="ja-JP" altLang="en-US" sz="2400" dirty="0" smtClean="0">
                <a:solidFill>
                  <a:srgbClr val="FFFFFF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の作成</a:t>
            </a:r>
            <a:endParaRPr sz="2400" dirty="0">
              <a:solidFill>
                <a:srgbClr val="FFFFFF"/>
              </a:solidFill>
              <a:latin typeface="源真ゴシック Regular" panose="020B0302020203020207" pitchFamily="50" charset="-128"/>
              <a:ea typeface="源真ゴシック Regular" panose="020B0302020203020207" pitchFamily="50" charset="-128"/>
              <a:cs typeface="源真ゴシック Regular" panose="020B0302020203020207" pitchFamily="50" charset="-128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7957" y="628214"/>
            <a:ext cx="8626710" cy="4235595"/>
          </a:xfrm>
        </p:spPr>
        <p:txBody>
          <a:bodyPr/>
          <a:lstStyle/>
          <a:p>
            <a:endParaRPr lang="en-US" altLang="ja-JP" sz="2000" dirty="0" smtClean="0">
              <a:solidFill>
                <a:schemeClr val="bg1"/>
              </a:solidFill>
              <a:latin typeface="源真ゴシック Regular" panose="020B0302020203020207" pitchFamily="50" charset="-128"/>
              <a:ea typeface="源真ゴシック Regular" panose="020B0302020203020207" pitchFamily="50" charset="-128"/>
              <a:cs typeface="源真ゴシック Regular" panose="020B0302020203020207" pitchFamily="50" charset="-128"/>
            </a:endParaRPr>
          </a:p>
          <a:p>
            <a:r>
              <a:rPr lang="ja-JP" altLang="en-US" sz="2000" dirty="0">
                <a:solidFill>
                  <a:schemeClr val="bg1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複数</a:t>
            </a:r>
            <a:r>
              <a:rPr lang="ja-JP" altLang="en-US" sz="2000" dirty="0" smtClean="0">
                <a:solidFill>
                  <a:schemeClr val="bg1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の </a:t>
            </a:r>
            <a:r>
              <a:rPr lang="en-US" altLang="ja-JP" sz="2000" dirty="0">
                <a:solidFill>
                  <a:srgbClr val="FFFFFF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Animator </a:t>
            </a:r>
            <a:r>
              <a:rPr lang="en-US" altLang="ja-JP" sz="2000" dirty="0" smtClean="0">
                <a:solidFill>
                  <a:srgbClr val="FFFFFF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Override </a:t>
            </a:r>
            <a:r>
              <a:rPr lang="en-US" altLang="ja-JP" sz="2000" dirty="0">
                <a:solidFill>
                  <a:srgbClr val="FFFFFF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Controller </a:t>
            </a:r>
            <a:r>
              <a:rPr lang="ja-JP" altLang="en-US" sz="2000" dirty="0" smtClean="0">
                <a:solidFill>
                  <a:srgbClr val="FFFFFF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を作るなら</a:t>
            </a:r>
            <a:endParaRPr lang="en-US" altLang="ja-JP" sz="2000" dirty="0" smtClean="0">
              <a:solidFill>
                <a:srgbClr val="FFFFFF"/>
              </a:solidFill>
              <a:latin typeface="源真ゴシック Regular" panose="020B0302020203020207" pitchFamily="50" charset="-128"/>
              <a:ea typeface="源真ゴシック Regular" panose="020B0302020203020207" pitchFamily="50" charset="-128"/>
              <a:cs typeface="源真ゴシック Regular" panose="020B0302020203020207" pitchFamily="50" charset="-128"/>
            </a:endParaRPr>
          </a:p>
          <a:p>
            <a:endParaRPr lang="en-US" altLang="ja-JP" sz="2000" dirty="0">
              <a:solidFill>
                <a:srgbClr val="FFFFFF"/>
              </a:solidFill>
              <a:latin typeface="源真ゴシック Regular" panose="020B0302020203020207" pitchFamily="50" charset="-128"/>
              <a:ea typeface="源真ゴシック Regular" panose="020B0302020203020207" pitchFamily="50" charset="-128"/>
              <a:cs typeface="源真ゴシック Regular" panose="020B0302020203020207" pitchFamily="50" charset="-128"/>
            </a:endParaRPr>
          </a:p>
          <a:p>
            <a:endParaRPr lang="en-US" altLang="ja-JP" sz="2000" dirty="0" smtClean="0">
              <a:solidFill>
                <a:srgbClr val="FFFFFF"/>
              </a:solidFill>
              <a:latin typeface="源真ゴシック Regular" panose="020B0302020203020207" pitchFamily="50" charset="-128"/>
              <a:ea typeface="源真ゴシック Regular" panose="020B0302020203020207" pitchFamily="50" charset="-128"/>
              <a:cs typeface="源真ゴシック Regular" panose="020B0302020203020207" pitchFamily="50" charset="-128"/>
            </a:endParaRPr>
          </a:p>
          <a:p>
            <a:endParaRPr lang="en-US" altLang="ja-JP" sz="2000" dirty="0">
              <a:solidFill>
                <a:srgbClr val="FFFFFF"/>
              </a:solidFill>
              <a:latin typeface="源真ゴシック Regular" panose="020B0302020203020207" pitchFamily="50" charset="-128"/>
              <a:ea typeface="源真ゴシック Regular" panose="020B0302020203020207" pitchFamily="50" charset="-128"/>
              <a:cs typeface="源真ゴシック Regular" panose="020B0302020203020207" pitchFamily="50" charset="-128"/>
            </a:endParaRPr>
          </a:p>
          <a:p>
            <a:endParaRPr lang="en-US" altLang="ja-JP" sz="2000" dirty="0" smtClean="0">
              <a:solidFill>
                <a:srgbClr val="FFFFFF"/>
              </a:solidFill>
              <a:latin typeface="源真ゴシック Regular" panose="020B0302020203020207" pitchFamily="50" charset="-128"/>
              <a:ea typeface="源真ゴシック Regular" panose="020B0302020203020207" pitchFamily="50" charset="-128"/>
              <a:cs typeface="源真ゴシック Regular" panose="020B0302020203020207" pitchFamily="50" charset="-128"/>
            </a:endParaRPr>
          </a:p>
          <a:p>
            <a:r>
              <a:rPr lang="en-US" altLang="ja-JP" sz="2000" dirty="0">
                <a:solidFill>
                  <a:srgbClr val="FFFFFF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				</a:t>
            </a:r>
            <a:endParaRPr lang="en-US" altLang="ja-JP" sz="2000" dirty="0" smtClean="0">
              <a:solidFill>
                <a:srgbClr val="FFFFFF"/>
              </a:solidFill>
              <a:latin typeface="源真ゴシック Regular" panose="020B0302020203020207" pitchFamily="50" charset="-128"/>
              <a:ea typeface="源真ゴシック Regular" panose="020B0302020203020207" pitchFamily="50" charset="-128"/>
              <a:cs typeface="源真ゴシック Regular" panose="020B0302020203020207" pitchFamily="50" charset="-128"/>
            </a:endParaRPr>
          </a:p>
          <a:p>
            <a:r>
              <a:rPr lang="en-US" altLang="ja-JP" sz="2000" dirty="0" smtClean="0">
                <a:solidFill>
                  <a:srgbClr val="FFFFFF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				</a:t>
            </a:r>
          </a:p>
        </p:txBody>
      </p:sp>
      <p:pic>
        <p:nvPicPr>
          <p:cNvPr id="6" name="Picture 5" descr="unity-logo-cut-bottom-red-rgb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8496" y="0"/>
            <a:ext cx="1954144" cy="243622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839455" y="2535351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ja-JP" sz="18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源真ゴシックP Regular" panose="020B0302020203020207" pitchFamily="50" charset="-128"/>
              <a:ea typeface="源真ゴシックP Regular" panose="020B0302020203020207" pitchFamily="50" charset="-128"/>
              <a:cs typeface="源真ゴシックP Regular" panose="020B0302020203020207" pitchFamily="50" charset="-128"/>
              <a:sym typeface="Century Gothic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3604860" y="1574247"/>
            <a:ext cx="4335927" cy="489757"/>
            <a:chOff x="3984978" y="1045579"/>
            <a:chExt cx="5302844" cy="838846"/>
          </a:xfrm>
        </p:grpSpPr>
        <p:sp>
          <p:nvSpPr>
            <p:cNvPr id="17" name="Rectangular Callout 16"/>
            <p:cNvSpPr/>
            <p:nvPr/>
          </p:nvSpPr>
          <p:spPr>
            <a:xfrm>
              <a:off x="3984978" y="1045579"/>
              <a:ext cx="5302844" cy="838846"/>
            </a:xfrm>
            <a:prstGeom prst="wedgeRectCallout">
              <a:avLst>
                <a:gd name="adj1" fmla="val -58992"/>
                <a:gd name="adj2" fmla="val 88253"/>
              </a:avLst>
            </a:prstGeom>
            <a:solidFill>
              <a:srgbClr val="FFFFFF"/>
            </a:solidFill>
            <a:ln w="25400" cap="flat">
              <a:solidFill>
                <a:srgbClr val="4F81BD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ja-JP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4102680" y="1167836"/>
              <a:ext cx="4622013" cy="6325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ja-JP" dirty="0" err="1">
                  <a:solidFill>
                    <a:srgbClr val="000000"/>
                  </a:solidFill>
                  <a:latin typeface="源真ゴシックP Regular" panose="020B0302020203020207" pitchFamily="50" charset="-128"/>
                  <a:ea typeface="源真ゴシックP Regular" panose="020B0302020203020207" pitchFamily="50" charset="-128"/>
                  <a:cs typeface="源真ゴシックP Regular" panose="020B0302020203020207" pitchFamily="50" charset="-128"/>
                </a:rPr>
                <a:t>ScriptableWizard</a:t>
              </a:r>
              <a:r>
                <a:rPr lang="ja-JP" altLang="en-US" dirty="0" smtClean="0">
                  <a:solidFill>
                    <a:srgbClr val="000000"/>
                  </a:solidFill>
                  <a:latin typeface="源真ゴシックP Regular" panose="020B0302020203020207" pitchFamily="50" charset="-128"/>
                  <a:ea typeface="源真ゴシックP Regular" panose="020B0302020203020207" pitchFamily="50" charset="-128"/>
                  <a:cs typeface="源真ゴシックP Regular" panose="020B0302020203020207" pitchFamily="50" charset="-128"/>
                </a:rPr>
                <a:t>でささっと作成する</a:t>
              </a:r>
              <a:endParaRPr kumimoji="0" lang="en-US" altLang="ja-JP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  <a:sym typeface="Century Gothic"/>
              </a:endParaRPr>
            </a:p>
          </p:txBody>
        </p:sp>
      </p:grpSp>
      <p:pic>
        <p:nvPicPr>
          <p:cNvPr id="1026" name="Picture 2" descr="http://i.gyazo.com/bd9f26c413e7e8ca83971e41ba7ea140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0" y="1574247"/>
            <a:ext cx="2781303" cy="3289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/>
          <p:cNvSpPr/>
          <p:nvPr/>
        </p:nvSpPr>
        <p:spPr>
          <a:xfrm>
            <a:off x="839454" y="2184349"/>
            <a:ext cx="1570023" cy="251876"/>
          </a:xfrm>
          <a:prstGeom prst="rect">
            <a:avLst/>
          </a:prstGeom>
          <a:noFill/>
          <a:ln w="25400" cap="flat">
            <a:solidFill>
              <a:srgbClr val="EC156F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3839340" y="2326587"/>
            <a:ext cx="4870037" cy="2537221"/>
            <a:chOff x="3984977" y="1071577"/>
            <a:chExt cx="4822492" cy="838846"/>
          </a:xfrm>
        </p:grpSpPr>
        <p:sp>
          <p:nvSpPr>
            <p:cNvPr id="25" name="Rectangular Callout 24"/>
            <p:cNvSpPr/>
            <p:nvPr/>
          </p:nvSpPr>
          <p:spPr>
            <a:xfrm>
              <a:off x="3984977" y="1071577"/>
              <a:ext cx="4822492" cy="838846"/>
            </a:xfrm>
            <a:prstGeom prst="wedgeRectCallout">
              <a:avLst>
                <a:gd name="adj1" fmla="val 47196"/>
                <a:gd name="adj2" fmla="val 17417"/>
              </a:avLst>
            </a:prstGeom>
            <a:solidFill>
              <a:srgbClr val="FFFFFF"/>
            </a:solidFill>
            <a:ln w="25400" cap="flat">
              <a:solidFill>
                <a:srgbClr val="4F81BD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ja-JP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102681" y="1121670"/>
              <a:ext cx="4537607" cy="5800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ja-JP" dirty="0" err="1" smtClean="0">
                  <a:solidFill>
                    <a:srgbClr val="000000"/>
                  </a:solidFill>
                  <a:latin typeface="源真ゴシックP Regular" panose="020B0302020203020207" pitchFamily="50" charset="-128"/>
                  <a:ea typeface="源真ゴシックP Regular" panose="020B0302020203020207" pitchFamily="50" charset="-128"/>
                  <a:cs typeface="源真ゴシックP Regular" panose="020B0302020203020207" pitchFamily="50" charset="-128"/>
                </a:rPr>
                <a:t>ReorderableList</a:t>
              </a:r>
              <a:endParaRPr lang="en-US" altLang="ja-JP" dirty="0" smtClean="0">
                <a:solidFill>
                  <a:srgbClr val="000000"/>
                </a:solidFill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</a:endParaRPr>
            </a:p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altLang="ja-JP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  <a:sym typeface="Century Gothic"/>
              </a:endParaRPr>
            </a:p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altLang="ja-JP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  <a:sym typeface="Century Gothic"/>
              </a:endParaRPr>
            </a:p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ja-JP" dirty="0" err="1" smtClean="0">
                  <a:solidFill>
                    <a:srgbClr val="000000"/>
                  </a:solidFill>
                  <a:latin typeface="源真ゴシックP Regular" panose="020B0302020203020207" pitchFamily="50" charset="-128"/>
                  <a:ea typeface="源真ゴシックP Regular" panose="020B0302020203020207" pitchFamily="50" charset="-128"/>
                  <a:cs typeface="源真ゴシックP Regular" panose="020B0302020203020207" pitchFamily="50" charset="-128"/>
                </a:rPr>
                <a:t>AssetDatabase.GenerateUniqueAssetPath</a:t>
              </a:r>
              <a:endParaRPr lang="en-US" altLang="ja-JP" dirty="0" smtClean="0">
                <a:solidFill>
                  <a:srgbClr val="000000"/>
                </a:solidFill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</a:endParaRPr>
            </a:p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altLang="ja-JP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  <a:sym typeface="Century Gothic"/>
              </a:endParaRPr>
            </a:p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lang="en-US" altLang="ja-JP" dirty="0" smtClean="0">
                <a:solidFill>
                  <a:srgbClr val="000000"/>
                </a:solidFill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</a:endParaRPr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4167980" y="2856149"/>
            <a:ext cx="2062422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ja-JP" altLang="en-US" sz="1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  <a:sym typeface="Century Gothic"/>
              </a:rPr>
              <a:t>使うと配列が見やすくなる</a:t>
            </a:r>
            <a:endParaRPr kumimoji="0" lang="en-US" altLang="ja-JP" sz="14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源真ゴシックP Regular" panose="020B0302020203020207" pitchFamily="50" charset="-128"/>
              <a:ea typeface="源真ゴシックP Regular" panose="020B0302020203020207" pitchFamily="50" charset="-128"/>
              <a:cs typeface="源真ゴシックP Regular" panose="020B0302020203020207" pitchFamily="50" charset="-128"/>
              <a:sym typeface="Century Gothic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4128463" y="2878381"/>
            <a:ext cx="46170" cy="255004"/>
          </a:xfrm>
          <a:prstGeom prst="rect">
            <a:avLst/>
          </a:prstGeom>
          <a:solidFill>
            <a:schemeClr val="tx2"/>
          </a:solidFill>
          <a:ln w="25400" cap="flat">
            <a:noFill/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4167980" y="3700659"/>
            <a:ext cx="4087014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ja-JP" altLang="en-US" sz="1400" dirty="0" smtClean="0">
                <a:solidFill>
                  <a:srgbClr val="000000"/>
                </a:solidFill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</a:rPr>
              <a:t>同名のアセットがあった場合にユニークな名前にする</a:t>
            </a:r>
            <a:endParaRPr kumimoji="0" lang="en-US" altLang="ja-JP" sz="14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源真ゴシックP Regular" panose="020B0302020203020207" pitchFamily="50" charset="-128"/>
              <a:ea typeface="源真ゴシックP Regular" panose="020B0302020203020207" pitchFamily="50" charset="-128"/>
              <a:cs typeface="源真ゴシックP Regular" panose="020B0302020203020207" pitchFamily="50" charset="-128"/>
              <a:sym typeface="Century Gothic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4128463" y="3722891"/>
            <a:ext cx="46170" cy="255004"/>
          </a:xfrm>
          <a:prstGeom prst="rect">
            <a:avLst/>
          </a:prstGeom>
          <a:solidFill>
            <a:schemeClr val="tx2"/>
          </a:solidFill>
          <a:ln w="25400" cap="flat">
            <a:noFill/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839453" y="2920389"/>
            <a:ext cx="1570023" cy="251876"/>
          </a:xfrm>
          <a:prstGeom prst="rect">
            <a:avLst/>
          </a:prstGeom>
          <a:noFill/>
          <a:ln w="25400" cap="flat">
            <a:solidFill>
              <a:srgbClr val="EC156F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839455" y="3625303"/>
            <a:ext cx="1570023" cy="251876"/>
          </a:xfrm>
          <a:prstGeom prst="rect">
            <a:avLst/>
          </a:prstGeom>
          <a:noFill/>
          <a:ln w="25400" cap="flat">
            <a:solidFill>
              <a:srgbClr val="EC156F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81708197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C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/>
          </p:cNvSpPr>
          <p:nvPr>
            <p:ph type="title"/>
          </p:nvPr>
        </p:nvSpPr>
        <p:spPr>
          <a:xfrm>
            <a:off x="347957" y="192970"/>
            <a:ext cx="8229600" cy="429303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altLang="ja-JP" sz="2400" dirty="0" smtClean="0">
                <a:solidFill>
                  <a:srgbClr val="FFFFFF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Animator Override Controller </a:t>
            </a:r>
            <a:r>
              <a:rPr lang="ja-JP" altLang="en-US" sz="2400" dirty="0" smtClean="0">
                <a:solidFill>
                  <a:srgbClr val="FFFFFF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の作成</a:t>
            </a:r>
            <a:endParaRPr sz="2400" dirty="0">
              <a:solidFill>
                <a:srgbClr val="FFFFFF"/>
              </a:solidFill>
              <a:latin typeface="源真ゴシック Regular" panose="020B0302020203020207" pitchFamily="50" charset="-128"/>
              <a:ea typeface="源真ゴシック Regular" panose="020B0302020203020207" pitchFamily="50" charset="-128"/>
              <a:cs typeface="源真ゴシック Regular" panose="020B0302020203020207" pitchFamily="50" charset="-128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7957" y="628214"/>
            <a:ext cx="8626710" cy="4235595"/>
          </a:xfrm>
        </p:spPr>
        <p:txBody>
          <a:bodyPr/>
          <a:lstStyle/>
          <a:p>
            <a:endParaRPr lang="en-US" altLang="ja-JP" sz="2000" dirty="0" smtClean="0">
              <a:solidFill>
                <a:schemeClr val="bg1"/>
              </a:solidFill>
              <a:latin typeface="源真ゴシック Regular" panose="020B0302020203020207" pitchFamily="50" charset="-128"/>
              <a:ea typeface="源真ゴシック Regular" panose="020B0302020203020207" pitchFamily="50" charset="-128"/>
              <a:cs typeface="源真ゴシック Regular" panose="020B0302020203020207" pitchFamily="50" charset="-128"/>
            </a:endParaRPr>
          </a:p>
          <a:p>
            <a:r>
              <a:rPr lang="ja-JP" altLang="en-US" sz="2000" dirty="0">
                <a:solidFill>
                  <a:schemeClr val="bg1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複数</a:t>
            </a:r>
            <a:r>
              <a:rPr lang="ja-JP" altLang="en-US" sz="2000" dirty="0" smtClean="0">
                <a:solidFill>
                  <a:schemeClr val="bg1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の </a:t>
            </a:r>
            <a:r>
              <a:rPr lang="en-US" altLang="ja-JP" sz="2000" dirty="0">
                <a:solidFill>
                  <a:srgbClr val="FFFFFF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Animator </a:t>
            </a:r>
            <a:r>
              <a:rPr lang="en-US" altLang="ja-JP" sz="2000" dirty="0" smtClean="0">
                <a:solidFill>
                  <a:srgbClr val="FFFFFF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Override </a:t>
            </a:r>
            <a:r>
              <a:rPr lang="en-US" altLang="ja-JP" sz="2000" dirty="0">
                <a:solidFill>
                  <a:srgbClr val="FFFFFF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Controller </a:t>
            </a:r>
            <a:r>
              <a:rPr lang="ja-JP" altLang="en-US" sz="2000" dirty="0" smtClean="0">
                <a:solidFill>
                  <a:srgbClr val="FFFFFF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を作るなら</a:t>
            </a:r>
            <a:endParaRPr lang="en-US" altLang="ja-JP" sz="2000" dirty="0" smtClean="0">
              <a:solidFill>
                <a:srgbClr val="FFFFFF"/>
              </a:solidFill>
              <a:latin typeface="源真ゴシック Regular" panose="020B0302020203020207" pitchFamily="50" charset="-128"/>
              <a:ea typeface="源真ゴシック Regular" panose="020B0302020203020207" pitchFamily="50" charset="-128"/>
              <a:cs typeface="源真ゴシック Regular" panose="020B0302020203020207" pitchFamily="50" charset="-128"/>
            </a:endParaRPr>
          </a:p>
          <a:p>
            <a:endParaRPr lang="en-US" altLang="ja-JP" sz="2000" dirty="0">
              <a:solidFill>
                <a:srgbClr val="FFFFFF"/>
              </a:solidFill>
              <a:latin typeface="源真ゴシック Regular" panose="020B0302020203020207" pitchFamily="50" charset="-128"/>
              <a:ea typeface="源真ゴシック Regular" panose="020B0302020203020207" pitchFamily="50" charset="-128"/>
              <a:cs typeface="源真ゴシック Regular" panose="020B0302020203020207" pitchFamily="50" charset="-128"/>
            </a:endParaRPr>
          </a:p>
          <a:p>
            <a:endParaRPr lang="en-US" altLang="ja-JP" sz="2000" dirty="0" smtClean="0">
              <a:solidFill>
                <a:srgbClr val="FFFFFF"/>
              </a:solidFill>
              <a:latin typeface="源真ゴシック Regular" panose="020B0302020203020207" pitchFamily="50" charset="-128"/>
              <a:ea typeface="源真ゴシック Regular" panose="020B0302020203020207" pitchFamily="50" charset="-128"/>
              <a:cs typeface="源真ゴシック Regular" panose="020B0302020203020207" pitchFamily="50" charset="-128"/>
            </a:endParaRPr>
          </a:p>
          <a:p>
            <a:endParaRPr lang="en-US" altLang="ja-JP" sz="2000" dirty="0">
              <a:solidFill>
                <a:srgbClr val="FFFFFF"/>
              </a:solidFill>
              <a:latin typeface="源真ゴシック Regular" panose="020B0302020203020207" pitchFamily="50" charset="-128"/>
              <a:ea typeface="源真ゴシック Regular" panose="020B0302020203020207" pitchFamily="50" charset="-128"/>
              <a:cs typeface="源真ゴシック Regular" panose="020B0302020203020207" pitchFamily="50" charset="-128"/>
            </a:endParaRPr>
          </a:p>
          <a:p>
            <a:endParaRPr lang="en-US" altLang="ja-JP" sz="2000" dirty="0" smtClean="0">
              <a:solidFill>
                <a:srgbClr val="FFFFFF"/>
              </a:solidFill>
              <a:latin typeface="源真ゴシック Regular" panose="020B0302020203020207" pitchFamily="50" charset="-128"/>
              <a:ea typeface="源真ゴシック Regular" panose="020B0302020203020207" pitchFamily="50" charset="-128"/>
              <a:cs typeface="源真ゴシック Regular" panose="020B0302020203020207" pitchFamily="50" charset="-128"/>
            </a:endParaRPr>
          </a:p>
          <a:p>
            <a:r>
              <a:rPr lang="en-US" altLang="ja-JP" sz="2000" dirty="0">
                <a:solidFill>
                  <a:srgbClr val="FFFFFF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				</a:t>
            </a:r>
            <a:endParaRPr lang="en-US" altLang="ja-JP" sz="2000" dirty="0" smtClean="0">
              <a:solidFill>
                <a:srgbClr val="FFFFFF"/>
              </a:solidFill>
              <a:latin typeface="源真ゴシック Regular" panose="020B0302020203020207" pitchFamily="50" charset="-128"/>
              <a:ea typeface="源真ゴシック Regular" panose="020B0302020203020207" pitchFamily="50" charset="-128"/>
              <a:cs typeface="源真ゴシック Regular" panose="020B0302020203020207" pitchFamily="50" charset="-128"/>
            </a:endParaRPr>
          </a:p>
          <a:p>
            <a:r>
              <a:rPr lang="en-US" altLang="ja-JP" sz="2000" dirty="0" smtClean="0">
                <a:solidFill>
                  <a:srgbClr val="FFFFFF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				</a:t>
            </a:r>
          </a:p>
        </p:txBody>
      </p:sp>
      <p:pic>
        <p:nvPicPr>
          <p:cNvPr id="6" name="Picture 5" descr="unity-logo-cut-bottom-red-rgb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8496" y="0"/>
            <a:ext cx="1954144" cy="243622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839455" y="2535351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ja-JP" sz="18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源真ゴシックP Regular" panose="020B0302020203020207" pitchFamily="50" charset="-128"/>
              <a:ea typeface="源真ゴシックP Regular" panose="020B0302020203020207" pitchFamily="50" charset="-128"/>
              <a:cs typeface="源真ゴシックP Regular" panose="020B0302020203020207" pitchFamily="50" charset="-128"/>
              <a:sym typeface="Century Gothic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3604860" y="1574247"/>
            <a:ext cx="4335927" cy="489757"/>
            <a:chOff x="3984978" y="1045579"/>
            <a:chExt cx="5302844" cy="838846"/>
          </a:xfrm>
        </p:grpSpPr>
        <p:sp>
          <p:nvSpPr>
            <p:cNvPr id="17" name="Rectangular Callout 16"/>
            <p:cNvSpPr/>
            <p:nvPr/>
          </p:nvSpPr>
          <p:spPr>
            <a:xfrm>
              <a:off x="3984978" y="1045579"/>
              <a:ext cx="5302844" cy="838846"/>
            </a:xfrm>
            <a:prstGeom prst="wedgeRectCallout">
              <a:avLst>
                <a:gd name="adj1" fmla="val -58992"/>
                <a:gd name="adj2" fmla="val 88253"/>
              </a:avLst>
            </a:prstGeom>
            <a:solidFill>
              <a:srgbClr val="FFFFFF"/>
            </a:solidFill>
            <a:ln w="25400" cap="flat">
              <a:solidFill>
                <a:srgbClr val="4F81BD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ja-JP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4102680" y="1167836"/>
              <a:ext cx="4622013" cy="6325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ja-JP" dirty="0" err="1">
                  <a:solidFill>
                    <a:srgbClr val="000000"/>
                  </a:solidFill>
                  <a:latin typeface="源真ゴシックP Regular" panose="020B0302020203020207" pitchFamily="50" charset="-128"/>
                  <a:ea typeface="源真ゴシックP Regular" panose="020B0302020203020207" pitchFamily="50" charset="-128"/>
                  <a:cs typeface="源真ゴシックP Regular" panose="020B0302020203020207" pitchFamily="50" charset="-128"/>
                </a:rPr>
                <a:t>ScriptableWizard</a:t>
              </a:r>
              <a:r>
                <a:rPr lang="ja-JP" altLang="en-US" dirty="0" smtClean="0">
                  <a:solidFill>
                    <a:srgbClr val="000000"/>
                  </a:solidFill>
                  <a:latin typeface="源真ゴシックP Regular" panose="020B0302020203020207" pitchFamily="50" charset="-128"/>
                  <a:ea typeface="源真ゴシックP Regular" panose="020B0302020203020207" pitchFamily="50" charset="-128"/>
                  <a:cs typeface="源真ゴシックP Regular" panose="020B0302020203020207" pitchFamily="50" charset="-128"/>
                </a:rPr>
                <a:t>でささっと作成する</a:t>
              </a:r>
              <a:endParaRPr kumimoji="0" lang="en-US" altLang="ja-JP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  <a:sym typeface="Century Gothic"/>
              </a:endParaRPr>
            </a:p>
          </p:txBody>
        </p:sp>
      </p:grpSp>
      <p:pic>
        <p:nvPicPr>
          <p:cNvPr id="1026" name="Picture 2" descr="http://i.gyazo.com/bd9f26c413e7e8ca83971e41ba7ea140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0" y="1574247"/>
            <a:ext cx="2781303" cy="3289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4" name="Group 23"/>
          <p:cNvGrpSpPr/>
          <p:nvPr/>
        </p:nvGrpSpPr>
        <p:grpSpPr>
          <a:xfrm>
            <a:off x="3839340" y="2326587"/>
            <a:ext cx="4870037" cy="2537221"/>
            <a:chOff x="3984977" y="1071577"/>
            <a:chExt cx="4822492" cy="838846"/>
          </a:xfrm>
        </p:grpSpPr>
        <p:sp>
          <p:nvSpPr>
            <p:cNvPr id="25" name="Rectangular Callout 24"/>
            <p:cNvSpPr/>
            <p:nvPr/>
          </p:nvSpPr>
          <p:spPr>
            <a:xfrm>
              <a:off x="3984977" y="1071577"/>
              <a:ext cx="4822492" cy="838846"/>
            </a:xfrm>
            <a:prstGeom prst="wedgeRectCallout">
              <a:avLst>
                <a:gd name="adj1" fmla="val 47196"/>
                <a:gd name="adj2" fmla="val 17417"/>
              </a:avLst>
            </a:prstGeom>
            <a:solidFill>
              <a:srgbClr val="FFFFFF"/>
            </a:solidFill>
            <a:ln w="25400" cap="flat">
              <a:solidFill>
                <a:srgbClr val="4F81BD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ja-JP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102681" y="1121670"/>
              <a:ext cx="4537607" cy="67158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ja-JP" dirty="0" err="1" smtClean="0">
                  <a:solidFill>
                    <a:srgbClr val="000000"/>
                  </a:solidFill>
                  <a:latin typeface="源真ゴシックP Regular" panose="020B0302020203020207" pitchFamily="50" charset="-128"/>
                  <a:ea typeface="源真ゴシックP Regular" panose="020B0302020203020207" pitchFamily="50" charset="-128"/>
                  <a:cs typeface="源真ゴシックP Regular" panose="020B0302020203020207" pitchFamily="50" charset="-128"/>
                </a:rPr>
                <a:t>ReorderableList</a:t>
              </a:r>
              <a:endParaRPr lang="en-US" altLang="ja-JP" dirty="0" smtClean="0">
                <a:solidFill>
                  <a:srgbClr val="000000"/>
                </a:solidFill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</a:endParaRPr>
            </a:p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altLang="ja-JP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  <a:sym typeface="Century Gothic"/>
              </a:endParaRPr>
            </a:p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altLang="ja-JP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  <a:sym typeface="Century Gothic"/>
              </a:endParaRPr>
            </a:p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ja-JP" dirty="0" err="1" smtClean="0">
                  <a:solidFill>
                    <a:srgbClr val="000000"/>
                  </a:solidFill>
                  <a:latin typeface="源真ゴシックP Regular" panose="020B0302020203020207" pitchFamily="50" charset="-128"/>
                  <a:ea typeface="源真ゴシックP Regular" panose="020B0302020203020207" pitchFamily="50" charset="-128"/>
                  <a:cs typeface="源真ゴシックP Regular" panose="020B0302020203020207" pitchFamily="50" charset="-128"/>
                </a:rPr>
                <a:t>AssetDatabase.GenerateUniqueAssetPath</a:t>
              </a:r>
              <a:endParaRPr lang="en-US" altLang="ja-JP" dirty="0" smtClean="0">
                <a:solidFill>
                  <a:srgbClr val="000000"/>
                </a:solidFill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</a:endParaRPr>
            </a:p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altLang="ja-JP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  <a:sym typeface="Century Gothic"/>
              </a:endParaRPr>
            </a:p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lang="en-US" altLang="ja-JP" dirty="0" smtClean="0">
                <a:solidFill>
                  <a:srgbClr val="000000"/>
                </a:solidFill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</a:endParaRPr>
            </a:p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ja-JP" dirty="0" err="1">
                  <a:solidFill>
                    <a:srgbClr val="000000"/>
                  </a:solidFill>
                  <a:latin typeface="源真ゴシックP Regular" panose="020B0302020203020207" pitchFamily="50" charset="-128"/>
                  <a:ea typeface="源真ゴシックP Regular" panose="020B0302020203020207" pitchFamily="50" charset="-128"/>
                  <a:cs typeface="源真ゴシックP Regular" panose="020B0302020203020207" pitchFamily="50" charset="-128"/>
                </a:rPr>
                <a:t>EditorApplication.delayCall</a:t>
              </a:r>
              <a:endParaRPr kumimoji="0" lang="en-US" altLang="ja-JP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  <a:sym typeface="Century Gothic"/>
              </a:endParaRPr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4167980" y="2856149"/>
            <a:ext cx="2062422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ja-JP" altLang="en-US" sz="1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  <a:sym typeface="Century Gothic"/>
              </a:rPr>
              <a:t>使うと配列が見やすくなる</a:t>
            </a:r>
            <a:endParaRPr kumimoji="0" lang="en-US" altLang="ja-JP" sz="14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源真ゴシックP Regular" panose="020B0302020203020207" pitchFamily="50" charset="-128"/>
              <a:ea typeface="源真ゴシックP Regular" panose="020B0302020203020207" pitchFamily="50" charset="-128"/>
              <a:cs typeface="源真ゴシックP Regular" panose="020B0302020203020207" pitchFamily="50" charset="-128"/>
              <a:sym typeface="Century Gothic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4128463" y="2878381"/>
            <a:ext cx="46170" cy="255004"/>
          </a:xfrm>
          <a:prstGeom prst="rect">
            <a:avLst/>
          </a:prstGeom>
          <a:solidFill>
            <a:schemeClr val="tx2"/>
          </a:solidFill>
          <a:ln w="25400" cap="flat">
            <a:noFill/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4167980" y="3700659"/>
            <a:ext cx="4590357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ja-JP" altLang="en-US" sz="1400" dirty="0" smtClean="0">
                <a:solidFill>
                  <a:srgbClr val="000000"/>
                </a:solidFill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</a:rPr>
              <a:t>同名のアセットがあってはだめなのでユニークな名前にする</a:t>
            </a:r>
            <a:endParaRPr kumimoji="0" lang="en-US" altLang="ja-JP" sz="14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源真ゴシックP Regular" panose="020B0302020203020207" pitchFamily="50" charset="-128"/>
              <a:ea typeface="源真ゴシックP Regular" panose="020B0302020203020207" pitchFamily="50" charset="-128"/>
              <a:cs typeface="源真ゴシックP Regular" panose="020B0302020203020207" pitchFamily="50" charset="-128"/>
              <a:sym typeface="Century Gothic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4128463" y="3722891"/>
            <a:ext cx="46170" cy="255004"/>
          </a:xfrm>
          <a:prstGeom prst="rect">
            <a:avLst/>
          </a:prstGeom>
          <a:solidFill>
            <a:schemeClr val="tx2"/>
          </a:solidFill>
          <a:ln w="25400" cap="flat">
            <a:noFill/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4167980" y="4453822"/>
            <a:ext cx="4317847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ja-JP" altLang="en-US" sz="1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  <a:sym typeface="Century Gothic"/>
              </a:rPr>
              <a:t>インスペクターアップデート後に呼び出されるデリゲート</a:t>
            </a:r>
            <a:endParaRPr kumimoji="0" lang="en-US" altLang="ja-JP" sz="14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源真ゴシックP Regular" panose="020B0302020203020207" pitchFamily="50" charset="-128"/>
              <a:ea typeface="源真ゴシックP Regular" panose="020B0302020203020207" pitchFamily="50" charset="-128"/>
              <a:cs typeface="源真ゴシックP Regular" panose="020B0302020203020207" pitchFamily="50" charset="-128"/>
              <a:sym typeface="Century Gothic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4128463" y="4476054"/>
            <a:ext cx="46170" cy="255004"/>
          </a:xfrm>
          <a:prstGeom prst="rect">
            <a:avLst/>
          </a:prstGeom>
          <a:solidFill>
            <a:schemeClr val="tx2"/>
          </a:solidFill>
          <a:ln w="25400" cap="flat">
            <a:noFill/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56811771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C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/>
          </p:cNvSpPr>
          <p:nvPr>
            <p:ph type="title"/>
          </p:nvPr>
        </p:nvSpPr>
        <p:spPr>
          <a:xfrm>
            <a:off x="347957" y="192970"/>
            <a:ext cx="8229600" cy="429303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altLang="ja-JP" sz="2400" dirty="0" err="1">
                <a:solidFill>
                  <a:srgbClr val="FFFFFF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ScriptableWizard</a:t>
            </a:r>
            <a:endParaRPr sz="2400" dirty="0">
              <a:solidFill>
                <a:srgbClr val="FFFFFF"/>
              </a:solidFill>
              <a:latin typeface="源真ゴシック Regular" panose="020B0302020203020207" pitchFamily="50" charset="-128"/>
              <a:ea typeface="源真ゴシック Regular" panose="020B0302020203020207" pitchFamily="50" charset="-128"/>
              <a:cs typeface="源真ゴシック Regular" panose="020B0302020203020207" pitchFamily="50" charset="-128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7957" y="628214"/>
            <a:ext cx="8626710" cy="4235595"/>
          </a:xfrm>
        </p:spPr>
        <p:txBody>
          <a:bodyPr/>
          <a:lstStyle/>
          <a:p>
            <a:endParaRPr lang="en-US" altLang="ja-JP" sz="2000" dirty="0" smtClean="0">
              <a:solidFill>
                <a:schemeClr val="bg1"/>
              </a:solidFill>
              <a:latin typeface="源真ゴシック Regular" panose="020B0302020203020207" pitchFamily="50" charset="-128"/>
              <a:ea typeface="源真ゴシック Regular" panose="020B0302020203020207" pitchFamily="50" charset="-128"/>
              <a:cs typeface="源真ゴシック Regular" panose="020B0302020203020207" pitchFamily="50" charset="-128"/>
            </a:endParaRPr>
          </a:p>
          <a:p>
            <a:r>
              <a:rPr lang="ja-JP" altLang="en-US" sz="2000" dirty="0" smtClean="0">
                <a:solidFill>
                  <a:schemeClr val="bg1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対</a:t>
            </a:r>
            <a:r>
              <a:rPr lang="ja-JP" altLang="en-US" sz="2000" dirty="0">
                <a:solidFill>
                  <a:schemeClr val="bg1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話形式でアセット作成・編集</a:t>
            </a:r>
            <a:endParaRPr lang="en-US" altLang="ja-JP" sz="2000" dirty="0">
              <a:solidFill>
                <a:schemeClr val="bg1"/>
              </a:solidFill>
              <a:latin typeface="源真ゴシック Regular" panose="020B0302020203020207" pitchFamily="50" charset="-128"/>
              <a:ea typeface="源真ゴシック Regular" panose="020B0302020203020207" pitchFamily="50" charset="-128"/>
              <a:cs typeface="源真ゴシック Regular" panose="020B0302020203020207" pitchFamily="50" charset="-128"/>
            </a:endParaRPr>
          </a:p>
        </p:txBody>
      </p:sp>
      <p:pic>
        <p:nvPicPr>
          <p:cNvPr id="6" name="Picture 5" descr="unity-logo-cut-bottom-red-rgb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8496" y="0"/>
            <a:ext cx="1954144" cy="243622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1612" y="1238813"/>
            <a:ext cx="3276600" cy="3651250"/>
          </a:xfrm>
          <a:prstGeom prst="rect">
            <a:avLst/>
          </a:prstGeom>
        </p:spPr>
      </p:pic>
      <p:grpSp>
        <p:nvGrpSpPr>
          <p:cNvPr id="40" name="Group 39"/>
          <p:cNvGrpSpPr/>
          <p:nvPr/>
        </p:nvGrpSpPr>
        <p:grpSpPr>
          <a:xfrm>
            <a:off x="876008" y="1581941"/>
            <a:ext cx="4047066" cy="838846"/>
            <a:chOff x="3984978" y="1071577"/>
            <a:chExt cx="4007555" cy="838846"/>
          </a:xfrm>
        </p:grpSpPr>
        <p:sp>
          <p:nvSpPr>
            <p:cNvPr id="41" name="Rectangular Callout 40"/>
            <p:cNvSpPr/>
            <p:nvPr/>
          </p:nvSpPr>
          <p:spPr>
            <a:xfrm>
              <a:off x="3984978" y="1071577"/>
              <a:ext cx="4007555" cy="838846"/>
            </a:xfrm>
            <a:prstGeom prst="wedgeRectCallout">
              <a:avLst>
                <a:gd name="adj1" fmla="val 47196"/>
                <a:gd name="adj2" fmla="val 17417"/>
              </a:avLst>
            </a:prstGeom>
            <a:solidFill>
              <a:srgbClr val="FFFFFF"/>
            </a:solidFill>
            <a:ln w="25400" cap="flat">
              <a:solidFill>
                <a:srgbClr val="4F81BD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ja-JP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4102681" y="1121670"/>
              <a:ext cx="1535921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ja-JP" sz="1800" b="0" i="0" u="none" strike="noStrike" cap="none" spc="0" normalizeH="0" baseline="0" dirty="0" err="1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源真ゴシックP Regular" panose="020B0302020203020207" pitchFamily="50" charset="-128"/>
                  <a:ea typeface="源真ゴシックP Regular" panose="020B0302020203020207" pitchFamily="50" charset="-128"/>
                  <a:cs typeface="源真ゴシックP Regular" panose="020B0302020203020207" pitchFamily="50" charset="-128"/>
                  <a:sym typeface="Century Gothic"/>
                </a:rPr>
                <a:t>isValid</a:t>
              </a:r>
              <a:r>
                <a:rPr kumimoji="0" lang="en-US" altLang="ja-JP" sz="18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源真ゴシックP Regular" panose="020B0302020203020207" pitchFamily="50" charset="-128"/>
                  <a:ea typeface="源真ゴシックP Regular" panose="020B0302020203020207" pitchFamily="50" charset="-128"/>
                  <a:cs typeface="源真ゴシックP Regular" panose="020B0302020203020207" pitchFamily="50" charset="-128"/>
                  <a:sym typeface="Century Gothic"/>
                </a:rPr>
                <a:t> </a:t>
              </a:r>
              <a:r>
                <a:rPr kumimoji="0" lang="ja-JP" altLang="en-US" sz="18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源真ゴシックP Regular" panose="020B0302020203020207" pitchFamily="50" charset="-128"/>
                  <a:ea typeface="源真ゴシックP Regular" panose="020B0302020203020207" pitchFamily="50" charset="-128"/>
                  <a:cs typeface="源真ゴシックP Regular" panose="020B0302020203020207" pitchFamily="50" charset="-128"/>
                  <a:sym typeface="Century Gothic"/>
                </a:rPr>
                <a:t>が便利</a:t>
              </a:r>
              <a:endParaRPr kumimoji="0" lang="en-US" altLang="ja-JP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  <a:sym typeface="Century Gothic"/>
              </a:endParaRPr>
            </a:p>
          </p:txBody>
        </p:sp>
        <p:grpSp>
          <p:nvGrpSpPr>
            <p:cNvPr id="43" name="Group 42"/>
            <p:cNvGrpSpPr/>
            <p:nvPr/>
          </p:nvGrpSpPr>
          <p:grpSpPr>
            <a:xfrm>
              <a:off x="4215383" y="1492539"/>
              <a:ext cx="3671946" cy="307775"/>
              <a:chOff x="4215383" y="1497444"/>
              <a:chExt cx="3671946" cy="307775"/>
            </a:xfrm>
          </p:grpSpPr>
          <p:sp>
            <p:nvSpPr>
              <p:cNvPr id="44" name="TextBox 43"/>
              <p:cNvSpPr txBox="1"/>
              <p:nvPr/>
            </p:nvSpPr>
            <p:spPr>
              <a:xfrm>
                <a:off x="4254514" y="1497444"/>
                <a:ext cx="3632815" cy="30777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9" tIns="45719" rIns="45719" bIns="45719" numCol="1" spcCol="38100" rtlCol="0" anchor="t">
                <a:spAutoFit/>
              </a:bodyPr>
              <a:lstStyle/>
              <a:p>
                <a: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ja-JP" sz="1400" b="0" i="0" u="none" strike="noStrike" cap="none" spc="0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源真ゴシックP Regular" panose="020B0302020203020207" pitchFamily="50" charset="-128"/>
                    <a:ea typeface="源真ゴシックP Regular" panose="020B0302020203020207" pitchFamily="50" charset="-128"/>
                    <a:cs typeface="源真ゴシックP Regular" panose="020B0302020203020207" pitchFamily="50" charset="-128"/>
                    <a:sym typeface="Century Gothic"/>
                  </a:rPr>
                  <a:t>False </a:t>
                </a:r>
                <a:r>
                  <a:rPr kumimoji="0" lang="ja-JP" altLang="en-US" sz="1400" b="0" i="0" u="none" strike="noStrike" cap="none" spc="0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源真ゴシックP Regular" panose="020B0302020203020207" pitchFamily="50" charset="-128"/>
                    <a:ea typeface="源真ゴシックP Regular" panose="020B0302020203020207" pitchFamily="50" charset="-128"/>
                    <a:cs typeface="源真ゴシックP Regular" panose="020B0302020203020207" pitchFamily="50" charset="-128"/>
                    <a:sym typeface="Century Gothic"/>
                  </a:rPr>
                  <a:t>にすることで </a:t>
                </a:r>
                <a:r>
                  <a:rPr kumimoji="0" lang="en-US" altLang="ja-JP" sz="1400" b="0" i="0" u="none" strike="noStrike" cap="none" spc="0" normalizeH="0" baseline="0" dirty="0" err="1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源真ゴシックP Regular" panose="020B0302020203020207" pitchFamily="50" charset="-128"/>
                    <a:ea typeface="源真ゴシックP Regular" panose="020B0302020203020207" pitchFamily="50" charset="-128"/>
                    <a:cs typeface="源真ゴシックP Regular" panose="020B0302020203020207" pitchFamily="50" charset="-128"/>
                    <a:sym typeface="Century Gothic"/>
                  </a:rPr>
                  <a:t>CreateButton</a:t>
                </a:r>
                <a:r>
                  <a:rPr kumimoji="0" lang="en-US" altLang="ja-JP" sz="1400" b="0" i="0" u="none" strike="noStrike" cap="none" spc="0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源真ゴシックP Regular" panose="020B0302020203020207" pitchFamily="50" charset="-128"/>
                    <a:ea typeface="源真ゴシックP Regular" panose="020B0302020203020207" pitchFamily="50" charset="-128"/>
                    <a:cs typeface="源真ゴシックP Regular" panose="020B0302020203020207" pitchFamily="50" charset="-128"/>
                    <a:sym typeface="Century Gothic"/>
                  </a:rPr>
                  <a:t> </a:t>
                </a:r>
                <a:r>
                  <a:rPr kumimoji="0" lang="ja-JP" altLang="en-US" sz="1400" b="0" i="0" u="none" strike="noStrike" cap="none" spc="0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源真ゴシックP Regular" panose="020B0302020203020207" pitchFamily="50" charset="-128"/>
                    <a:ea typeface="源真ゴシックP Regular" panose="020B0302020203020207" pitchFamily="50" charset="-128"/>
                    <a:cs typeface="源真ゴシックP Regular" panose="020B0302020203020207" pitchFamily="50" charset="-128"/>
                    <a:sym typeface="Century Gothic"/>
                  </a:rPr>
                  <a:t>が</a:t>
                </a:r>
                <a:r>
                  <a:rPr kumimoji="0" lang="ja-JP" altLang="en-US" sz="1400" b="0" i="0" u="none" strike="noStrike" cap="none" spc="0" normalizeH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源真ゴシックP Regular" panose="020B0302020203020207" pitchFamily="50" charset="-128"/>
                    <a:ea typeface="源真ゴシックP Regular" panose="020B0302020203020207" pitchFamily="50" charset="-128"/>
                    <a:cs typeface="源真ゴシックP Regular" panose="020B0302020203020207" pitchFamily="50" charset="-128"/>
                    <a:sym typeface="Century Gothic"/>
                  </a:rPr>
                  <a:t> </a:t>
                </a:r>
                <a:r>
                  <a:rPr kumimoji="0" lang="en-US" altLang="ja-JP" sz="1400" b="0" i="0" u="none" strike="noStrike" cap="none" spc="0" normalizeH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源真ゴシックP Regular" panose="020B0302020203020207" pitchFamily="50" charset="-128"/>
                    <a:ea typeface="源真ゴシックP Regular" panose="020B0302020203020207" pitchFamily="50" charset="-128"/>
                    <a:cs typeface="源真ゴシックP Regular" panose="020B0302020203020207" pitchFamily="50" charset="-128"/>
                    <a:sym typeface="Century Gothic"/>
                  </a:rPr>
                  <a:t>Disable</a:t>
                </a:r>
                <a:endParaRPr kumimoji="0" lang="en-US" altLang="ja-JP" sz="14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源真ゴシックP Regular" panose="020B0302020203020207" pitchFamily="50" charset="-128"/>
                  <a:ea typeface="源真ゴシックP Regular" panose="020B0302020203020207" pitchFamily="50" charset="-128"/>
                  <a:cs typeface="源真ゴシックP Regular" panose="020B0302020203020207" pitchFamily="50" charset="-128"/>
                  <a:sym typeface="Century Gothic"/>
                </a:endParaRPr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4215383" y="1519676"/>
                <a:ext cx="45719" cy="255004"/>
              </a:xfrm>
              <a:prstGeom prst="rect">
                <a:avLst/>
              </a:prstGeom>
              <a:solidFill>
                <a:schemeClr val="tx2"/>
              </a:solidFill>
              <a:ln w="25400" cap="flat">
                <a:noFill/>
                <a:prstDash val="solid"/>
                <a:bevel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4001806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C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/>
          </p:cNvSpPr>
          <p:nvPr>
            <p:ph type="title"/>
          </p:nvPr>
        </p:nvSpPr>
        <p:spPr>
          <a:xfrm>
            <a:off x="347957" y="192970"/>
            <a:ext cx="8229600" cy="429303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altLang="ja-JP" sz="2400" dirty="0" err="1">
                <a:solidFill>
                  <a:srgbClr val="FFFFFF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ScriptableWizard</a:t>
            </a:r>
            <a:endParaRPr sz="2400" dirty="0">
              <a:solidFill>
                <a:srgbClr val="FFFFFF"/>
              </a:solidFill>
              <a:latin typeface="源真ゴシック Regular" panose="020B0302020203020207" pitchFamily="50" charset="-128"/>
              <a:ea typeface="源真ゴシック Regular" panose="020B0302020203020207" pitchFamily="50" charset="-128"/>
              <a:cs typeface="源真ゴシック Regular" panose="020B0302020203020207" pitchFamily="50" charset="-128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7957" y="628214"/>
            <a:ext cx="8626710" cy="4235595"/>
          </a:xfrm>
        </p:spPr>
        <p:txBody>
          <a:bodyPr/>
          <a:lstStyle/>
          <a:p>
            <a:endParaRPr lang="en-US" altLang="ja-JP" sz="2000" dirty="0" smtClean="0">
              <a:solidFill>
                <a:schemeClr val="bg1"/>
              </a:solidFill>
              <a:latin typeface="源真ゴシック Regular" panose="020B0302020203020207" pitchFamily="50" charset="-128"/>
              <a:ea typeface="源真ゴシック Regular" panose="020B0302020203020207" pitchFamily="50" charset="-128"/>
              <a:cs typeface="源真ゴシック Regular" panose="020B0302020203020207" pitchFamily="50" charset="-128"/>
            </a:endParaRPr>
          </a:p>
          <a:p>
            <a:r>
              <a:rPr lang="ja-JP" altLang="en-US" sz="2000" dirty="0" smtClean="0">
                <a:solidFill>
                  <a:schemeClr val="bg1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対</a:t>
            </a:r>
            <a:r>
              <a:rPr lang="ja-JP" altLang="en-US" sz="2000" dirty="0">
                <a:solidFill>
                  <a:schemeClr val="bg1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話形式でアセット作成・編集</a:t>
            </a:r>
            <a:endParaRPr lang="en-US" altLang="ja-JP" sz="2000" dirty="0">
              <a:solidFill>
                <a:schemeClr val="bg1"/>
              </a:solidFill>
              <a:latin typeface="源真ゴシック Regular" panose="020B0302020203020207" pitchFamily="50" charset="-128"/>
              <a:ea typeface="源真ゴシック Regular" panose="020B0302020203020207" pitchFamily="50" charset="-128"/>
              <a:cs typeface="源真ゴシック Regular" panose="020B0302020203020207" pitchFamily="50" charset="-128"/>
            </a:endParaRPr>
          </a:p>
        </p:txBody>
      </p:sp>
      <p:pic>
        <p:nvPicPr>
          <p:cNvPr id="6" name="Picture 5" descr="unity-logo-cut-bottom-red-rgb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8496" y="0"/>
            <a:ext cx="1954144" cy="243622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1612" y="1238813"/>
            <a:ext cx="3276600" cy="3651250"/>
          </a:xfrm>
          <a:prstGeom prst="rect">
            <a:avLst/>
          </a:prstGeom>
        </p:spPr>
      </p:pic>
      <p:grpSp>
        <p:nvGrpSpPr>
          <p:cNvPr id="40" name="Group 39"/>
          <p:cNvGrpSpPr/>
          <p:nvPr/>
        </p:nvGrpSpPr>
        <p:grpSpPr>
          <a:xfrm>
            <a:off x="876008" y="1581941"/>
            <a:ext cx="4047066" cy="838846"/>
            <a:chOff x="3984978" y="1071577"/>
            <a:chExt cx="4007555" cy="838846"/>
          </a:xfrm>
        </p:grpSpPr>
        <p:sp>
          <p:nvSpPr>
            <p:cNvPr id="41" name="Rectangular Callout 40"/>
            <p:cNvSpPr/>
            <p:nvPr/>
          </p:nvSpPr>
          <p:spPr>
            <a:xfrm>
              <a:off x="3984978" y="1071577"/>
              <a:ext cx="4007555" cy="838846"/>
            </a:xfrm>
            <a:prstGeom prst="wedgeRectCallout">
              <a:avLst>
                <a:gd name="adj1" fmla="val 47196"/>
                <a:gd name="adj2" fmla="val 17417"/>
              </a:avLst>
            </a:prstGeom>
            <a:solidFill>
              <a:srgbClr val="FFFFFF"/>
            </a:solidFill>
            <a:ln w="25400" cap="flat">
              <a:solidFill>
                <a:srgbClr val="4F81BD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ja-JP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4102681" y="1121670"/>
              <a:ext cx="1535921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ja-JP" sz="1800" b="0" i="0" u="none" strike="noStrike" cap="none" spc="0" normalizeH="0" baseline="0" dirty="0" err="1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源真ゴシックP Regular" panose="020B0302020203020207" pitchFamily="50" charset="-128"/>
                  <a:ea typeface="源真ゴシックP Regular" panose="020B0302020203020207" pitchFamily="50" charset="-128"/>
                  <a:cs typeface="源真ゴシックP Regular" panose="020B0302020203020207" pitchFamily="50" charset="-128"/>
                  <a:sym typeface="Century Gothic"/>
                </a:rPr>
                <a:t>isValid</a:t>
              </a:r>
              <a:r>
                <a:rPr kumimoji="0" lang="en-US" altLang="ja-JP" sz="18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源真ゴシックP Regular" panose="020B0302020203020207" pitchFamily="50" charset="-128"/>
                  <a:ea typeface="源真ゴシックP Regular" panose="020B0302020203020207" pitchFamily="50" charset="-128"/>
                  <a:cs typeface="源真ゴシックP Regular" panose="020B0302020203020207" pitchFamily="50" charset="-128"/>
                  <a:sym typeface="Century Gothic"/>
                </a:rPr>
                <a:t> </a:t>
              </a:r>
              <a:r>
                <a:rPr kumimoji="0" lang="ja-JP" altLang="en-US" sz="18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源真ゴシックP Regular" panose="020B0302020203020207" pitchFamily="50" charset="-128"/>
                  <a:ea typeface="源真ゴシックP Regular" panose="020B0302020203020207" pitchFamily="50" charset="-128"/>
                  <a:cs typeface="源真ゴシックP Regular" panose="020B0302020203020207" pitchFamily="50" charset="-128"/>
                  <a:sym typeface="Century Gothic"/>
                </a:rPr>
                <a:t>が便利</a:t>
              </a:r>
              <a:endParaRPr kumimoji="0" lang="en-US" altLang="ja-JP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  <a:sym typeface="Century Gothic"/>
              </a:endParaRPr>
            </a:p>
          </p:txBody>
        </p:sp>
        <p:grpSp>
          <p:nvGrpSpPr>
            <p:cNvPr id="43" name="Group 42"/>
            <p:cNvGrpSpPr/>
            <p:nvPr/>
          </p:nvGrpSpPr>
          <p:grpSpPr>
            <a:xfrm>
              <a:off x="4215383" y="1492539"/>
              <a:ext cx="3671946" cy="307775"/>
              <a:chOff x="4215383" y="1497444"/>
              <a:chExt cx="3671946" cy="307775"/>
            </a:xfrm>
          </p:grpSpPr>
          <p:sp>
            <p:nvSpPr>
              <p:cNvPr id="44" name="TextBox 43"/>
              <p:cNvSpPr txBox="1"/>
              <p:nvPr/>
            </p:nvSpPr>
            <p:spPr>
              <a:xfrm>
                <a:off x="4254514" y="1497444"/>
                <a:ext cx="3632815" cy="30777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9" tIns="45719" rIns="45719" bIns="45719" numCol="1" spcCol="38100" rtlCol="0" anchor="t">
                <a:spAutoFit/>
              </a:bodyPr>
              <a:lstStyle/>
              <a:p>
                <a: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ja-JP" sz="1400" b="0" i="0" u="none" strike="noStrike" cap="none" spc="0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源真ゴシックP Regular" panose="020B0302020203020207" pitchFamily="50" charset="-128"/>
                    <a:ea typeface="源真ゴシックP Regular" panose="020B0302020203020207" pitchFamily="50" charset="-128"/>
                    <a:cs typeface="源真ゴシックP Regular" panose="020B0302020203020207" pitchFamily="50" charset="-128"/>
                    <a:sym typeface="Century Gothic"/>
                  </a:rPr>
                  <a:t>False </a:t>
                </a:r>
                <a:r>
                  <a:rPr kumimoji="0" lang="ja-JP" altLang="en-US" sz="1400" b="0" i="0" u="none" strike="noStrike" cap="none" spc="0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源真ゴシックP Regular" panose="020B0302020203020207" pitchFamily="50" charset="-128"/>
                    <a:ea typeface="源真ゴシックP Regular" panose="020B0302020203020207" pitchFamily="50" charset="-128"/>
                    <a:cs typeface="源真ゴシックP Regular" panose="020B0302020203020207" pitchFamily="50" charset="-128"/>
                    <a:sym typeface="Century Gothic"/>
                  </a:rPr>
                  <a:t>にすることで </a:t>
                </a:r>
                <a:r>
                  <a:rPr kumimoji="0" lang="en-US" altLang="ja-JP" sz="1400" b="0" i="0" u="none" strike="noStrike" cap="none" spc="0" normalizeH="0" baseline="0" dirty="0" err="1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源真ゴシックP Regular" panose="020B0302020203020207" pitchFamily="50" charset="-128"/>
                    <a:ea typeface="源真ゴシックP Regular" panose="020B0302020203020207" pitchFamily="50" charset="-128"/>
                    <a:cs typeface="源真ゴシックP Regular" panose="020B0302020203020207" pitchFamily="50" charset="-128"/>
                    <a:sym typeface="Century Gothic"/>
                  </a:rPr>
                  <a:t>CreateButton</a:t>
                </a:r>
                <a:r>
                  <a:rPr kumimoji="0" lang="en-US" altLang="ja-JP" sz="1400" b="0" i="0" u="none" strike="noStrike" cap="none" spc="0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源真ゴシックP Regular" panose="020B0302020203020207" pitchFamily="50" charset="-128"/>
                    <a:ea typeface="源真ゴシックP Regular" panose="020B0302020203020207" pitchFamily="50" charset="-128"/>
                    <a:cs typeface="源真ゴシックP Regular" panose="020B0302020203020207" pitchFamily="50" charset="-128"/>
                    <a:sym typeface="Century Gothic"/>
                  </a:rPr>
                  <a:t> </a:t>
                </a:r>
                <a:r>
                  <a:rPr kumimoji="0" lang="ja-JP" altLang="en-US" sz="1400" b="0" i="0" u="none" strike="noStrike" cap="none" spc="0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源真ゴシックP Regular" panose="020B0302020203020207" pitchFamily="50" charset="-128"/>
                    <a:ea typeface="源真ゴシックP Regular" panose="020B0302020203020207" pitchFamily="50" charset="-128"/>
                    <a:cs typeface="源真ゴシックP Regular" panose="020B0302020203020207" pitchFamily="50" charset="-128"/>
                    <a:sym typeface="Century Gothic"/>
                  </a:rPr>
                  <a:t>が</a:t>
                </a:r>
                <a:r>
                  <a:rPr kumimoji="0" lang="ja-JP" altLang="en-US" sz="1400" b="0" i="0" u="none" strike="noStrike" cap="none" spc="0" normalizeH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源真ゴシックP Regular" panose="020B0302020203020207" pitchFamily="50" charset="-128"/>
                    <a:ea typeface="源真ゴシックP Regular" panose="020B0302020203020207" pitchFamily="50" charset="-128"/>
                    <a:cs typeface="源真ゴシックP Regular" panose="020B0302020203020207" pitchFamily="50" charset="-128"/>
                    <a:sym typeface="Century Gothic"/>
                  </a:rPr>
                  <a:t> </a:t>
                </a:r>
                <a:r>
                  <a:rPr kumimoji="0" lang="en-US" altLang="ja-JP" sz="1400" b="0" i="0" u="none" strike="noStrike" cap="none" spc="0" normalizeH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源真ゴシックP Regular" panose="020B0302020203020207" pitchFamily="50" charset="-128"/>
                    <a:ea typeface="源真ゴシックP Regular" panose="020B0302020203020207" pitchFamily="50" charset="-128"/>
                    <a:cs typeface="源真ゴシックP Regular" panose="020B0302020203020207" pitchFamily="50" charset="-128"/>
                    <a:sym typeface="Century Gothic"/>
                  </a:rPr>
                  <a:t>Disable</a:t>
                </a:r>
                <a:endParaRPr kumimoji="0" lang="en-US" altLang="ja-JP" sz="14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源真ゴシックP Regular" panose="020B0302020203020207" pitchFamily="50" charset="-128"/>
                  <a:ea typeface="源真ゴシックP Regular" panose="020B0302020203020207" pitchFamily="50" charset="-128"/>
                  <a:cs typeface="源真ゴシックP Regular" panose="020B0302020203020207" pitchFamily="50" charset="-128"/>
                  <a:sym typeface="Century Gothic"/>
                </a:endParaRPr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4215383" y="1519676"/>
                <a:ext cx="45719" cy="255004"/>
              </a:xfrm>
              <a:prstGeom prst="rect">
                <a:avLst/>
              </a:prstGeom>
              <a:solidFill>
                <a:schemeClr val="tx2"/>
              </a:solidFill>
              <a:ln w="25400" cap="flat">
                <a:noFill/>
                <a:prstDash val="solid"/>
                <a:bevel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</p:grpSp>
      </p:grpSp>
      <p:grpSp>
        <p:nvGrpSpPr>
          <p:cNvPr id="47" name="Group 46"/>
          <p:cNvGrpSpPr/>
          <p:nvPr/>
        </p:nvGrpSpPr>
        <p:grpSpPr>
          <a:xfrm>
            <a:off x="876008" y="2737798"/>
            <a:ext cx="4047066" cy="838846"/>
            <a:chOff x="3984978" y="1071577"/>
            <a:chExt cx="4007555" cy="838846"/>
          </a:xfrm>
        </p:grpSpPr>
        <p:sp>
          <p:nvSpPr>
            <p:cNvPr id="48" name="Rectangular Callout 47"/>
            <p:cNvSpPr/>
            <p:nvPr/>
          </p:nvSpPr>
          <p:spPr>
            <a:xfrm>
              <a:off x="3984978" y="1071577"/>
              <a:ext cx="4007555" cy="838846"/>
            </a:xfrm>
            <a:prstGeom prst="wedgeRectCallout">
              <a:avLst>
                <a:gd name="adj1" fmla="val 47196"/>
                <a:gd name="adj2" fmla="val 17417"/>
              </a:avLst>
            </a:prstGeom>
            <a:solidFill>
              <a:srgbClr val="FFFFFF"/>
            </a:solidFill>
            <a:ln w="25400" cap="flat">
              <a:solidFill>
                <a:srgbClr val="4F81BD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ja-JP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4102681" y="1121670"/>
              <a:ext cx="2183561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ja-JP" altLang="en-US" sz="18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源真ゴシックP Regular" panose="020B0302020203020207" pitchFamily="50" charset="-128"/>
                  <a:ea typeface="源真ゴシックP Regular" panose="020B0302020203020207" pitchFamily="50" charset="-128"/>
                  <a:cs typeface="源真ゴシックP Regular" panose="020B0302020203020207" pitchFamily="50" charset="-128"/>
                  <a:sym typeface="Century Gothic"/>
                </a:rPr>
                <a:t>常に前にポップアップ</a:t>
              </a:r>
              <a:endParaRPr kumimoji="0" lang="en-US" altLang="ja-JP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  <a:sym typeface="Century Gothic"/>
              </a:endParaRPr>
            </a:p>
          </p:txBody>
        </p:sp>
        <p:grpSp>
          <p:nvGrpSpPr>
            <p:cNvPr id="50" name="Group 49"/>
            <p:cNvGrpSpPr/>
            <p:nvPr/>
          </p:nvGrpSpPr>
          <p:grpSpPr>
            <a:xfrm>
              <a:off x="4215383" y="1492539"/>
              <a:ext cx="3752900" cy="307775"/>
              <a:chOff x="4215383" y="1497444"/>
              <a:chExt cx="3752900" cy="307775"/>
            </a:xfrm>
          </p:grpSpPr>
          <p:sp>
            <p:nvSpPr>
              <p:cNvPr id="52" name="TextBox 51"/>
              <p:cNvSpPr txBox="1"/>
              <p:nvPr/>
            </p:nvSpPr>
            <p:spPr>
              <a:xfrm>
                <a:off x="4254514" y="1497444"/>
                <a:ext cx="3713769" cy="30777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9" tIns="45719" rIns="45719" bIns="45719" numCol="1" spcCol="38100" rtlCol="0" anchor="t">
                <a:spAutoFit/>
              </a:bodyPr>
              <a:lstStyle/>
              <a:p>
                <a: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ja-JP" sz="1400" b="0" i="0" u="none" strike="noStrike" cap="none" spc="0" normalizeH="0" baseline="0" dirty="0" err="1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源真ゴシックP Regular" panose="020B0302020203020207" pitchFamily="50" charset="-128"/>
                    <a:ea typeface="源真ゴシックP Regular" panose="020B0302020203020207" pitchFamily="50" charset="-128"/>
                    <a:cs typeface="源真ゴシックP Regular" panose="020B0302020203020207" pitchFamily="50" charset="-128"/>
                    <a:sym typeface="Century Gothic"/>
                  </a:rPr>
                  <a:t>EditorWindow</a:t>
                </a:r>
                <a:r>
                  <a:rPr kumimoji="0" lang="en-US" altLang="ja-JP" sz="1400" b="0" i="0" u="none" strike="noStrike" cap="none" spc="0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源真ゴシックP Regular" panose="020B0302020203020207" pitchFamily="50" charset="-128"/>
                    <a:ea typeface="源真ゴシックP Regular" panose="020B0302020203020207" pitchFamily="50" charset="-128"/>
                    <a:cs typeface="源真ゴシックP Regular" panose="020B0302020203020207" pitchFamily="50" charset="-128"/>
                    <a:sym typeface="Century Gothic"/>
                  </a:rPr>
                  <a:t> </a:t>
                </a:r>
                <a:r>
                  <a:rPr kumimoji="0" lang="ja-JP" altLang="en-US" sz="1400" b="0" i="0" u="none" strike="noStrike" cap="none" spc="0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源真ゴシックP Regular" panose="020B0302020203020207" pitchFamily="50" charset="-128"/>
                    <a:ea typeface="源真ゴシックP Regular" panose="020B0302020203020207" pitchFamily="50" charset="-128"/>
                    <a:cs typeface="源真ゴシックP Regular" panose="020B0302020203020207" pitchFamily="50" charset="-128"/>
                    <a:sym typeface="Century Gothic"/>
                  </a:rPr>
                  <a:t>の </a:t>
                </a:r>
                <a:r>
                  <a:rPr kumimoji="0" lang="en-US" altLang="ja-JP" sz="1400" b="0" i="0" u="none" strike="noStrike" cap="none" spc="0" normalizeH="0" baseline="0" dirty="0" err="1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源真ゴシックP Regular" panose="020B0302020203020207" pitchFamily="50" charset="-128"/>
                    <a:ea typeface="源真ゴシックP Regular" panose="020B0302020203020207" pitchFamily="50" charset="-128"/>
                    <a:cs typeface="源真ゴシックP Regular" panose="020B0302020203020207" pitchFamily="50" charset="-128"/>
                    <a:sym typeface="Century Gothic"/>
                  </a:rPr>
                  <a:t>ShowUtility</a:t>
                </a:r>
                <a:r>
                  <a:rPr kumimoji="0" lang="en-US" altLang="ja-JP" sz="1400" b="0" i="0" u="none" strike="noStrike" cap="none" spc="0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源真ゴシックP Regular" panose="020B0302020203020207" pitchFamily="50" charset="-128"/>
                    <a:ea typeface="源真ゴシックP Regular" panose="020B0302020203020207" pitchFamily="50" charset="-128"/>
                    <a:cs typeface="源真ゴシックP Regular" panose="020B0302020203020207" pitchFamily="50" charset="-128"/>
                    <a:sym typeface="Century Gothic"/>
                  </a:rPr>
                  <a:t> </a:t>
                </a:r>
                <a:r>
                  <a:rPr kumimoji="0" lang="ja-JP" altLang="en-US" sz="1400" b="0" i="0" u="none" strike="noStrike" cap="none" spc="0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源真ゴシックP Regular" panose="020B0302020203020207" pitchFamily="50" charset="-128"/>
                    <a:ea typeface="源真ゴシックP Regular" panose="020B0302020203020207" pitchFamily="50" charset="-128"/>
                    <a:cs typeface="源真ゴシックP Regular" panose="020B0302020203020207" pitchFamily="50" charset="-128"/>
                    <a:sym typeface="Century Gothic"/>
                  </a:rPr>
                  <a:t>が実行されてる</a:t>
                </a:r>
                <a:endParaRPr kumimoji="0" lang="en-US" altLang="ja-JP" sz="14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源真ゴシックP Regular" panose="020B0302020203020207" pitchFamily="50" charset="-128"/>
                  <a:ea typeface="源真ゴシックP Regular" panose="020B0302020203020207" pitchFamily="50" charset="-128"/>
                  <a:cs typeface="源真ゴシックP Regular" panose="020B0302020203020207" pitchFamily="50" charset="-128"/>
                  <a:sym typeface="Century Gothic"/>
                </a:endParaRPr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4215383" y="1519676"/>
                <a:ext cx="45719" cy="255004"/>
              </a:xfrm>
              <a:prstGeom prst="rect">
                <a:avLst/>
              </a:prstGeom>
              <a:solidFill>
                <a:schemeClr val="tx2"/>
              </a:solidFill>
              <a:ln w="25400" cap="flat">
                <a:noFill/>
                <a:prstDash val="solid"/>
                <a:bevel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1611314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C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/>
          </p:cNvSpPr>
          <p:nvPr>
            <p:ph type="title"/>
          </p:nvPr>
        </p:nvSpPr>
        <p:spPr>
          <a:xfrm>
            <a:off x="347957" y="192970"/>
            <a:ext cx="8229600" cy="429303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altLang="ja-JP" sz="2400" dirty="0" err="1">
                <a:solidFill>
                  <a:srgbClr val="FFFFFF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ScriptableWizard</a:t>
            </a:r>
            <a:endParaRPr sz="2400" dirty="0">
              <a:solidFill>
                <a:srgbClr val="FFFFFF"/>
              </a:solidFill>
              <a:latin typeface="源真ゴシック Regular" panose="020B0302020203020207" pitchFamily="50" charset="-128"/>
              <a:ea typeface="源真ゴシック Regular" panose="020B0302020203020207" pitchFamily="50" charset="-128"/>
              <a:cs typeface="源真ゴシック Regular" panose="020B0302020203020207" pitchFamily="50" charset="-128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7957" y="628214"/>
            <a:ext cx="8626710" cy="4235595"/>
          </a:xfrm>
        </p:spPr>
        <p:txBody>
          <a:bodyPr/>
          <a:lstStyle/>
          <a:p>
            <a:endParaRPr lang="en-US" altLang="ja-JP" sz="2000" dirty="0" smtClean="0">
              <a:solidFill>
                <a:schemeClr val="bg1"/>
              </a:solidFill>
              <a:latin typeface="源真ゴシック Regular" panose="020B0302020203020207" pitchFamily="50" charset="-128"/>
              <a:ea typeface="源真ゴシック Regular" panose="020B0302020203020207" pitchFamily="50" charset="-128"/>
              <a:cs typeface="源真ゴシック Regular" panose="020B0302020203020207" pitchFamily="50" charset="-128"/>
            </a:endParaRPr>
          </a:p>
          <a:p>
            <a:r>
              <a:rPr lang="ja-JP" altLang="en-US" sz="2000" dirty="0" smtClean="0">
                <a:solidFill>
                  <a:schemeClr val="bg1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対</a:t>
            </a:r>
            <a:r>
              <a:rPr lang="ja-JP" altLang="en-US" sz="2000" dirty="0">
                <a:solidFill>
                  <a:schemeClr val="bg1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話形式でアセット作成・編集</a:t>
            </a:r>
            <a:endParaRPr lang="en-US" altLang="ja-JP" sz="2000" dirty="0">
              <a:solidFill>
                <a:schemeClr val="bg1"/>
              </a:solidFill>
              <a:latin typeface="源真ゴシック Regular" panose="020B0302020203020207" pitchFamily="50" charset="-128"/>
              <a:ea typeface="源真ゴシック Regular" panose="020B0302020203020207" pitchFamily="50" charset="-128"/>
              <a:cs typeface="源真ゴシック Regular" panose="020B0302020203020207" pitchFamily="50" charset="-128"/>
            </a:endParaRPr>
          </a:p>
        </p:txBody>
      </p:sp>
      <p:pic>
        <p:nvPicPr>
          <p:cNvPr id="6" name="Picture 5" descr="unity-logo-cut-bottom-red-rgb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8496" y="0"/>
            <a:ext cx="1954144" cy="243622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1612" y="1238813"/>
            <a:ext cx="3276600" cy="3651250"/>
          </a:xfrm>
          <a:prstGeom prst="rect">
            <a:avLst/>
          </a:prstGeom>
        </p:spPr>
      </p:pic>
      <p:grpSp>
        <p:nvGrpSpPr>
          <p:cNvPr id="40" name="Group 39"/>
          <p:cNvGrpSpPr/>
          <p:nvPr/>
        </p:nvGrpSpPr>
        <p:grpSpPr>
          <a:xfrm>
            <a:off x="876008" y="1581941"/>
            <a:ext cx="4047066" cy="838846"/>
            <a:chOff x="3984978" y="1071577"/>
            <a:chExt cx="4007555" cy="838846"/>
          </a:xfrm>
        </p:grpSpPr>
        <p:sp>
          <p:nvSpPr>
            <p:cNvPr id="41" name="Rectangular Callout 40"/>
            <p:cNvSpPr/>
            <p:nvPr/>
          </p:nvSpPr>
          <p:spPr>
            <a:xfrm>
              <a:off x="3984978" y="1071577"/>
              <a:ext cx="4007555" cy="838846"/>
            </a:xfrm>
            <a:prstGeom prst="wedgeRectCallout">
              <a:avLst>
                <a:gd name="adj1" fmla="val 47196"/>
                <a:gd name="adj2" fmla="val 17417"/>
              </a:avLst>
            </a:prstGeom>
            <a:solidFill>
              <a:srgbClr val="FFFFFF"/>
            </a:solidFill>
            <a:ln w="25400" cap="flat">
              <a:solidFill>
                <a:srgbClr val="4F81BD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ja-JP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4102681" y="1121670"/>
              <a:ext cx="1535921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ja-JP" sz="1800" b="0" i="0" u="none" strike="noStrike" cap="none" spc="0" normalizeH="0" baseline="0" dirty="0" err="1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源真ゴシックP Regular" panose="020B0302020203020207" pitchFamily="50" charset="-128"/>
                  <a:ea typeface="源真ゴシックP Regular" panose="020B0302020203020207" pitchFamily="50" charset="-128"/>
                  <a:cs typeface="源真ゴシックP Regular" panose="020B0302020203020207" pitchFamily="50" charset="-128"/>
                  <a:sym typeface="Century Gothic"/>
                </a:rPr>
                <a:t>isValid</a:t>
              </a:r>
              <a:r>
                <a:rPr kumimoji="0" lang="en-US" altLang="ja-JP" sz="18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源真ゴシックP Regular" panose="020B0302020203020207" pitchFamily="50" charset="-128"/>
                  <a:ea typeface="源真ゴシックP Regular" panose="020B0302020203020207" pitchFamily="50" charset="-128"/>
                  <a:cs typeface="源真ゴシックP Regular" panose="020B0302020203020207" pitchFamily="50" charset="-128"/>
                  <a:sym typeface="Century Gothic"/>
                </a:rPr>
                <a:t> </a:t>
              </a:r>
              <a:r>
                <a:rPr kumimoji="0" lang="ja-JP" altLang="en-US" sz="18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源真ゴシックP Regular" panose="020B0302020203020207" pitchFamily="50" charset="-128"/>
                  <a:ea typeface="源真ゴシックP Regular" panose="020B0302020203020207" pitchFamily="50" charset="-128"/>
                  <a:cs typeface="源真ゴシックP Regular" panose="020B0302020203020207" pitchFamily="50" charset="-128"/>
                  <a:sym typeface="Century Gothic"/>
                </a:rPr>
                <a:t>が便利</a:t>
              </a:r>
              <a:endParaRPr kumimoji="0" lang="en-US" altLang="ja-JP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  <a:sym typeface="Century Gothic"/>
              </a:endParaRPr>
            </a:p>
          </p:txBody>
        </p:sp>
        <p:grpSp>
          <p:nvGrpSpPr>
            <p:cNvPr id="43" name="Group 42"/>
            <p:cNvGrpSpPr/>
            <p:nvPr/>
          </p:nvGrpSpPr>
          <p:grpSpPr>
            <a:xfrm>
              <a:off x="4215383" y="1492539"/>
              <a:ext cx="3671946" cy="307775"/>
              <a:chOff x="4215383" y="1497444"/>
              <a:chExt cx="3671946" cy="307775"/>
            </a:xfrm>
          </p:grpSpPr>
          <p:sp>
            <p:nvSpPr>
              <p:cNvPr id="44" name="TextBox 43"/>
              <p:cNvSpPr txBox="1"/>
              <p:nvPr/>
            </p:nvSpPr>
            <p:spPr>
              <a:xfrm>
                <a:off x="4254514" y="1497444"/>
                <a:ext cx="3632815" cy="30777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9" tIns="45719" rIns="45719" bIns="45719" numCol="1" spcCol="38100" rtlCol="0" anchor="t">
                <a:spAutoFit/>
              </a:bodyPr>
              <a:lstStyle/>
              <a:p>
                <a: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ja-JP" sz="1400" b="0" i="0" u="none" strike="noStrike" cap="none" spc="0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源真ゴシックP Regular" panose="020B0302020203020207" pitchFamily="50" charset="-128"/>
                    <a:ea typeface="源真ゴシックP Regular" panose="020B0302020203020207" pitchFamily="50" charset="-128"/>
                    <a:cs typeface="源真ゴシックP Regular" panose="020B0302020203020207" pitchFamily="50" charset="-128"/>
                    <a:sym typeface="Century Gothic"/>
                  </a:rPr>
                  <a:t>False </a:t>
                </a:r>
                <a:r>
                  <a:rPr kumimoji="0" lang="ja-JP" altLang="en-US" sz="1400" b="0" i="0" u="none" strike="noStrike" cap="none" spc="0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源真ゴシックP Regular" panose="020B0302020203020207" pitchFamily="50" charset="-128"/>
                    <a:ea typeface="源真ゴシックP Regular" panose="020B0302020203020207" pitchFamily="50" charset="-128"/>
                    <a:cs typeface="源真ゴシックP Regular" panose="020B0302020203020207" pitchFamily="50" charset="-128"/>
                    <a:sym typeface="Century Gothic"/>
                  </a:rPr>
                  <a:t>にすることで </a:t>
                </a:r>
                <a:r>
                  <a:rPr kumimoji="0" lang="en-US" altLang="ja-JP" sz="1400" b="0" i="0" u="none" strike="noStrike" cap="none" spc="0" normalizeH="0" baseline="0" dirty="0" err="1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源真ゴシックP Regular" panose="020B0302020203020207" pitchFamily="50" charset="-128"/>
                    <a:ea typeface="源真ゴシックP Regular" panose="020B0302020203020207" pitchFamily="50" charset="-128"/>
                    <a:cs typeface="源真ゴシックP Regular" panose="020B0302020203020207" pitchFamily="50" charset="-128"/>
                    <a:sym typeface="Century Gothic"/>
                  </a:rPr>
                  <a:t>CreateButton</a:t>
                </a:r>
                <a:r>
                  <a:rPr kumimoji="0" lang="en-US" altLang="ja-JP" sz="1400" b="0" i="0" u="none" strike="noStrike" cap="none" spc="0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源真ゴシックP Regular" panose="020B0302020203020207" pitchFamily="50" charset="-128"/>
                    <a:ea typeface="源真ゴシックP Regular" panose="020B0302020203020207" pitchFamily="50" charset="-128"/>
                    <a:cs typeface="源真ゴシックP Regular" panose="020B0302020203020207" pitchFamily="50" charset="-128"/>
                    <a:sym typeface="Century Gothic"/>
                  </a:rPr>
                  <a:t> </a:t>
                </a:r>
                <a:r>
                  <a:rPr kumimoji="0" lang="ja-JP" altLang="en-US" sz="1400" b="0" i="0" u="none" strike="noStrike" cap="none" spc="0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源真ゴシックP Regular" panose="020B0302020203020207" pitchFamily="50" charset="-128"/>
                    <a:ea typeface="源真ゴシックP Regular" panose="020B0302020203020207" pitchFamily="50" charset="-128"/>
                    <a:cs typeface="源真ゴシックP Regular" panose="020B0302020203020207" pitchFamily="50" charset="-128"/>
                    <a:sym typeface="Century Gothic"/>
                  </a:rPr>
                  <a:t>が</a:t>
                </a:r>
                <a:r>
                  <a:rPr kumimoji="0" lang="ja-JP" altLang="en-US" sz="1400" b="0" i="0" u="none" strike="noStrike" cap="none" spc="0" normalizeH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源真ゴシックP Regular" panose="020B0302020203020207" pitchFamily="50" charset="-128"/>
                    <a:ea typeface="源真ゴシックP Regular" panose="020B0302020203020207" pitchFamily="50" charset="-128"/>
                    <a:cs typeface="源真ゴシックP Regular" panose="020B0302020203020207" pitchFamily="50" charset="-128"/>
                    <a:sym typeface="Century Gothic"/>
                  </a:rPr>
                  <a:t> </a:t>
                </a:r>
                <a:r>
                  <a:rPr kumimoji="0" lang="en-US" altLang="ja-JP" sz="1400" b="0" i="0" u="none" strike="noStrike" cap="none" spc="0" normalizeH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源真ゴシックP Regular" panose="020B0302020203020207" pitchFamily="50" charset="-128"/>
                    <a:ea typeface="源真ゴシックP Regular" panose="020B0302020203020207" pitchFamily="50" charset="-128"/>
                    <a:cs typeface="源真ゴシックP Regular" panose="020B0302020203020207" pitchFamily="50" charset="-128"/>
                    <a:sym typeface="Century Gothic"/>
                  </a:rPr>
                  <a:t>Disable</a:t>
                </a:r>
                <a:endParaRPr kumimoji="0" lang="en-US" altLang="ja-JP" sz="14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源真ゴシックP Regular" panose="020B0302020203020207" pitchFamily="50" charset="-128"/>
                  <a:ea typeface="源真ゴシックP Regular" panose="020B0302020203020207" pitchFamily="50" charset="-128"/>
                  <a:cs typeface="源真ゴシックP Regular" panose="020B0302020203020207" pitchFamily="50" charset="-128"/>
                  <a:sym typeface="Century Gothic"/>
                </a:endParaRPr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4215383" y="1519676"/>
                <a:ext cx="45719" cy="255004"/>
              </a:xfrm>
              <a:prstGeom prst="rect">
                <a:avLst/>
              </a:prstGeom>
              <a:solidFill>
                <a:schemeClr val="tx2"/>
              </a:solidFill>
              <a:ln w="25400" cap="flat">
                <a:noFill/>
                <a:prstDash val="solid"/>
                <a:bevel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</p:grpSp>
      </p:grpSp>
      <p:grpSp>
        <p:nvGrpSpPr>
          <p:cNvPr id="47" name="Group 46"/>
          <p:cNvGrpSpPr/>
          <p:nvPr/>
        </p:nvGrpSpPr>
        <p:grpSpPr>
          <a:xfrm>
            <a:off x="876008" y="2737798"/>
            <a:ext cx="4047066" cy="838846"/>
            <a:chOff x="3984978" y="1071577"/>
            <a:chExt cx="4007555" cy="838846"/>
          </a:xfrm>
        </p:grpSpPr>
        <p:sp>
          <p:nvSpPr>
            <p:cNvPr id="48" name="Rectangular Callout 47"/>
            <p:cNvSpPr/>
            <p:nvPr/>
          </p:nvSpPr>
          <p:spPr>
            <a:xfrm>
              <a:off x="3984978" y="1071577"/>
              <a:ext cx="4007555" cy="838846"/>
            </a:xfrm>
            <a:prstGeom prst="wedgeRectCallout">
              <a:avLst>
                <a:gd name="adj1" fmla="val 47196"/>
                <a:gd name="adj2" fmla="val 17417"/>
              </a:avLst>
            </a:prstGeom>
            <a:solidFill>
              <a:srgbClr val="FFFFFF"/>
            </a:solidFill>
            <a:ln w="25400" cap="flat">
              <a:solidFill>
                <a:srgbClr val="4F81BD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ja-JP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4102681" y="1121670"/>
              <a:ext cx="2183561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ja-JP" altLang="en-US" sz="18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源真ゴシックP Regular" panose="020B0302020203020207" pitchFamily="50" charset="-128"/>
                  <a:ea typeface="源真ゴシックP Regular" panose="020B0302020203020207" pitchFamily="50" charset="-128"/>
                  <a:cs typeface="源真ゴシックP Regular" panose="020B0302020203020207" pitchFamily="50" charset="-128"/>
                  <a:sym typeface="Century Gothic"/>
                </a:rPr>
                <a:t>常に前にポップアップ</a:t>
              </a:r>
              <a:endParaRPr kumimoji="0" lang="en-US" altLang="ja-JP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  <a:sym typeface="Century Gothic"/>
              </a:endParaRPr>
            </a:p>
          </p:txBody>
        </p:sp>
        <p:grpSp>
          <p:nvGrpSpPr>
            <p:cNvPr id="50" name="Group 49"/>
            <p:cNvGrpSpPr/>
            <p:nvPr/>
          </p:nvGrpSpPr>
          <p:grpSpPr>
            <a:xfrm>
              <a:off x="4215383" y="1492539"/>
              <a:ext cx="3752900" cy="307775"/>
              <a:chOff x="4215383" y="1497444"/>
              <a:chExt cx="3752900" cy="307775"/>
            </a:xfrm>
          </p:grpSpPr>
          <p:sp>
            <p:nvSpPr>
              <p:cNvPr id="52" name="TextBox 51"/>
              <p:cNvSpPr txBox="1"/>
              <p:nvPr/>
            </p:nvSpPr>
            <p:spPr>
              <a:xfrm>
                <a:off x="4254514" y="1497444"/>
                <a:ext cx="3713769" cy="30777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9" tIns="45719" rIns="45719" bIns="45719" numCol="1" spcCol="38100" rtlCol="0" anchor="t">
                <a:spAutoFit/>
              </a:bodyPr>
              <a:lstStyle/>
              <a:p>
                <a: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ja-JP" sz="1400" b="0" i="0" u="none" strike="noStrike" cap="none" spc="0" normalizeH="0" baseline="0" dirty="0" err="1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源真ゴシックP Regular" panose="020B0302020203020207" pitchFamily="50" charset="-128"/>
                    <a:ea typeface="源真ゴシックP Regular" panose="020B0302020203020207" pitchFamily="50" charset="-128"/>
                    <a:cs typeface="源真ゴシックP Regular" panose="020B0302020203020207" pitchFamily="50" charset="-128"/>
                    <a:sym typeface="Century Gothic"/>
                  </a:rPr>
                  <a:t>EditorWindow</a:t>
                </a:r>
                <a:r>
                  <a:rPr kumimoji="0" lang="en-US" altLang="ja-JP" sz="1400" b="0" i="0" u="none" strike="noStrike" cap="none" spc="0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源真ゴシックP Regular" panose="020B0302020203020207" pitchFamily="50" charset="-128"/>
                    <a:ea typeface="源真ゴシックP Regular" panose="020B0302020203020207" pitchFamily="50" charset="-128"/>
                    <a:cs typeface="源真ゴシックP Regular" panose="020B0302020203020207" pitchFamily="50" charset="-128"/>
                    <a:sym typeface="Century Gothic"/>
                  </a:rPr>
                  <a:t> </a:t>
                </a:r>
                <a:r>
                  <a:rPr kumimoji="0" lang="ja-JP" altLang="en-US" sz="1400" b="0" i="0" u="none" strike="noStrike" cap="none" spc="0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源真ゴシックP Regular" panose="020B0302020203020207" pitchFamily="50" charset="-128"/>
                    <a:ea typeface="源真ゴシックP Regular" panose="020B0302020203020207" pitchFamily="50" charset="-128"/>
                    <a:cs typeface="源真ゴシックP Regular" panose="020B0302020203020207" pitchFamily="50" charset="-128"/>
                    <a:sym typeface="Century Gothic"/>
                  </a:rPr>
                  <a:t>の </a:t>
                </a:r>
                <a:r>
                  <a:rPr kumimoji="0" lang="en-US" altLang="ja-JP" sz="1400" b="0" i="0" u="none" strike="noStrike" cap="none" spc="0" normalizeH="0" baseline="0" dirty="0" err="1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源真ゴシックP Regular" panose="020B0302020203020207" pitchFamily="50" charset="-128"/>
                    <a:ea typeface="源真ゴシックP Regular" panose="020B0302020203020207" pitchFamily="50" charset="-128"/>
                    <a:cs typeface="源真ゴシックP Regular" panose="020B0302020203020207" pitchFamily="50" charset="-128"/>
                    <a:sym typeface="Century Gothic"/>
                  </a:rPr>
                  <a:t>ShowUtility</a:t>
                </a:r>
                <a:r>
                  <a:rPr kumimoji="0" lang="en-US" altLang="ja-JP" sz="1400" b="0" i="0" u="none" strike="noStrike" cap="none" spc="0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源真ゴシックP Regular" panose="020B0302020203020207" pitchFamily="50" charset="-128"/>
                    <a:ea typeface="源真ゴシックP Regular" panose="020B0302020203020207" pitchFamily="50" charset="-128"/>
                    <a:cs typeface="源真ゴシックP Regular" panose="020B0302020203020207" pitchFamily="50" charset="-128"/>
                    <a:sym typeface="Century Gothic"/>
                  </a:rPr>
                  <a:t> </a:t>
                </a:r>
                <a:r>
                  <a:rPr kumimoji="0" lang="ja-JP" altLang="en-US" sz="1400" b="0" i="0" u="none" strike="noStrike" cap="none" spc="0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源真ゴシックP Regular" panose="020B0302020203020207" pitchFamily="50" charset="-128"/>
                    <a:ea typeface="源真ゴシックP Regular" panose="020B0302020203020207" pitchFamily="50" charset="-128"/>
                    <a:cs typeface="源真ゴシックP Regular" panose="020B0302020203020207" pitchFamily="50" charset="-128"/>
                    <a:sym typeface="Century Gothic"/>
                  </a:rPr>
                  <a:t>が実行されてる</a:t>
                </a:r>
                <a:endParaRPr kumimoji="0" lang="en-US" altLang="ja-JP" sz="14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源真ゴシックP Regular" panose="020B0302020203020207" pitchFamily="50" charset="-128"/>
                  <a:ea typeface="源真ゴシックP Regular" panose="020B0302020203020207" pitchFamily="50" charset="-128"/>
                  <a:cs typeface="源真ゴシックP Regular" panose="020B0302020203020207" pitchFamily="50" charset="-128"/>
                  <a:sym typeface="Century Gothic"/>
                </a:endParaRPr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4215383" y="1519676"/>
                <a:ext cx="45719" cy="255004"/>
              </a:xfrm>
              <a:prstGeom prst="rect">
                <a:avLst/>
              </a:prstGeom>
              <a:solidFill>
                <a:schemeClr val="tx2"/>
              </a:solidFill>
              <a:ln w="25400" cap="flat">
                <a:noFill/>
                <a:prstDash val="solid"/>
                <a:bevel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</p:grpSp>
      </p:grpSp>
      <p:grpSp>
        <p:nvGrpSpPr>
          <p:cNvPr id="54" name="Group 53"/>
          <p:cNvGrpSpPr/>
          <p:nvPr/>
        </p:nvGrpSpPr>
        <p:grpSpPr>
          <a:xfrm>
            <a:off x="876008" y="3910594"/>
            <a:ext cx="4047066" cy="420962"/>
            <a:chOff x="3984978" y="1071577"/>
            <a:chExt cx="4007555" cy="838846"/>
          </a:xfrm>
        </p:grpSpPr>
        <p:sp>
          <p:nvSpPr>
            <p:cNvPr id="55" name="Rectangular Callout 54"/>
            <p:cNvSpPr/>
            <p:nvPr/>
          </p:nvSpPr>
          <p:spPr>
            <a:xfrm>
              <a:off x="3984978" y="1071577"/>
              <a:ext cx="4007555" cy="838846"/>
            </a:xfrm>
            <a:prstGeom prst="wedgeRectCallout">
              <a:avLst>
                <a:gd name="adj1" fmla="val 47196"/>
                <a:gd name="adj2" fmla="val 17417"/>
              </a:avLst>
            </a:prstGeom>
            <a:solidFill>
              <a:srgbClr val="FFFFFF"/>
            </a:solidFill>
            <a:ln w="25400" cap="flat">
              <a:solidFill>
                <a:srgbClr val="4F81BD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ja-JP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4102681" y="1121670"/>
              <a:ext cx="3691547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ja-JP" altLang="en-US" sz="18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源真ゴシックP Regular" panose="020B0302020203020207" pitchFamily="50" charset="-128"/>
                  <a:ea typeface="源真ゴシックP Regular" panose="020B0302020203020207" pitchFamily="50" charset="-128"/>
                  <a:cs typeface="源真ゴシックP Regular" panose="020B0302020203020207" pitchFamily="50" charset="-128"/>
                  <a:sym typeface="Century Gothic"/>
                </a:rPr>
                <a:t>状況に合わせて</a:t>
              </a:r>
              <a:r>
                <a:rPr kumimoji="0" lang="en-US" altLang="ja-JP" sz="18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源真ゴシックP Regular" panose="020B0302020203020207" pitchFamily="50" charset="-128"/>
                  <a:ea typeface="源真ゴシックP Regular" panose="020B0302020203020207" pitchFamily="50" charset="-128"/>
                  <a:cs typeface="源真ゴシックP Regular" panose="020B0302020203020207" pitchFamily="50" charset="-128"/>
                  <a:sym typeface="Century Gothic"/>
                </a:rPr>
                <a:t>help </a:t>
              </a:r>
              <a:r>
                <a:rPr kumimoji="0" lang="ja-JP" altLang="en-US" sz="18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源真ゴシックP Regular" panose="020B0302020203020207" pitchFamily="50" charset="-128"/>
                  <a:ea typeface="源真ゴシックP Regular" panose="020B0302020203020207" pitchFamily="50" charset="-128"/>
                  <a:cs typeface="源真ゴシックP Regular" panose="020B0302020203020207" pitchFamily="50" charset="-128"/>
                  <a:sym typeface="Century Gothic"/>
                </a:rPr>
                <a:t>や </a:t>
              </a:r>
              <a:r>
                <a:rPr lang="en-US" altLang="ja-JP" dirty="0" smtClean="0">
                  <a:solidFill>
                    <a:srgbClr val="000000"/>
                  </a:solidFill>
                  <a:latin typeface="源真ゴシックP Regular" panose="020B0302020203020207" pitchFamily="50" charset="-128"/>
                  <a:ea typeface="源真ゴシックP Regular" panose="020B0302020203020207" pitchFamily="50" charset="-128"/>
                  <a:cs typeface="源真ゴシックP Regular" panose="020B0302020203020207" pitchFamily="50" charset="-128"/>
                </a:rPr>
                <a:t>error </a:t>
              </a:r>
              <a:r>
                <a:rPr lang="ja-JP" altLang="en-US" dirty="0" smtClean="0">
                  <a:solidFill>
                    <a:srgbClr val="000000"/>
                  </a:solidFill>
                  <a:latin typeface="源真ゴシックP Regular" panose="020B0302020203020207" pitchFamily="50" charset="-128"/>
                  <a:ea typeface="源真ゴシックP Regular" panose="020B0302020203020207" pitchFamily="50" charset="-128"/>
                  <a:cs typeface="源真ゴシックP Regular" panose="020B0302020203020207" pitchFamily="50" charset="-128"/>
                </a:rPr>
                <a:t>を表示</a:t>
              </a:r>
              <a:endParaRPr kumimoji="0" lang="en-US" altLang="ja-JP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  <a:sym typeface="Century Gothic"/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4254514" y="1492539"/>
              <a:ext cx="91494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altLang="ja-JP" sz="1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  <a:sym typeface="Century Gothic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3746725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C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/>
          </p:cNvSpPr>
          <p:nvPr>
            <p:ph type="title"/>
          </p:nvPr>
        </p:nvSpPr>
        <p:spPr>
          <a:xfrm>
            <a:off x="347957" y="192970"/>
            <a:ext cx="8229600" cy="429303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>
              <a:defRPr sz="1800">
                <a:solidFill>
                  <a:srgbClr val="000000"/>
                </a:solidFill>
              </a:defRPr>
            </a:pPr>
            <a:r>
              <a:rPr lang="en-US" altLang="ja-JP" sz="2400" dirty="0" err="1" smtClean="0">
                <a:solidFill>
                  <a:srgbClr val="FFFFFF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ScriptableWizard</a:t>
            </a:r>
            <a:r>
              <a:rPr lang="en-US" altLang="ja-JP" sz="2400" dirty="0" smtClean="0">
                <a:solidFill>
                  <a:srgbClr val="FFFFFF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 - </a:t>
            </a:r>
            <a:r>
              <a:rPr lang="en-US" altLang="ja-JP" sz="2400" dirty="0">
                <a:solidFill>
                  <a:schemeClr val="bg1"/>
                </a:solidFill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</a:rPr>
              <a:t>Unity 4 </a:t>
            </a:r>
            <a:r>
              <a:rPr lang="ja-JP" altLang="en-US" sz="2400" dirty="0">
                <a:solidFill>
                  <a:schemeClr val="bg1"/>
                </a:solidFill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</a:rPr>
              <a:t>でイケてないトコ</a:t>
            </a:r>
            <a:r>
              <a:rPr lang="ja-JP" altLang="en-US" sz="2400" dirty="0" smtClean="0">
                <a:solidFill>
                  <a:schemeClr val="bg1"/>
                </a:solidFill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</a:rPr>
              <a:t>ロ</a:t>
            </a:r>
            <a:endParaRPr sz="2400" dirty="0">
              <a:solidFill>
                <a:srgbClr val="FFFFFF"/>
              </a:solidFill>
              <a:latin typeface="源真ゴシック Regular" panose="020B0302020203020207" pitchFamily="50" charset="-128"/>
              <a:ea typeface="源真ゴシック Regular" panose="020B0302020203020207" pitchFamily="50" charset="-128"/>
              <a:cs typeface="源真ゴシック Regular" panose="020B0302020203020207" pitchFamily="50" charset="-128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7957" y="628214"/>
            <a:ext cx="8626710" cy="4235595"/>
          </a:xfrm>
        </p:spPr>
        <p:txBody>
          <a:bodyPr/>
          <a:lstStyle/>
          <a:p>
            <a:endParaRPr lang="en-US" altLang="ja-JP" sz="2000" dirty="0" smtClean="0">
              <a:solidFill>
                <a:schemeClr val="bg1"/>
              </a:solidFill>
              <a:latin typeface="源真ゴシックP Regular" panose="020B0302020203020207" pitchFamily="50" charset="-128"/>
              <a:ea typeface="源真ゴシックP Regular" panose="020B0302020203020207" pitchFamily="50" charset="-128"/>
              <a:cs typeface="源真ゴシックP Regular" panose="020B0302020203020207" pitchFamily="50" charset="-128"/>
            </a:endParaRPr>
          </a:p>
          <a:p>
            <a:r>
              <a:rPr lang="en-US" altLang="ja-JP" sz="2000" dirty="0" smtClean="0">
                <a:solidFill>
                  <a:schemeClr val="bg1"/>
                </a:solidFill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</a:rPr>
              <a:t>GUI</a:t>
            </a:r>
            <a:r>
              <a:rPr lang="ja-JP" altLang="en-US" sz="2000" dirty="0" smtClean="0">
                <a:solidFill>
                  <a:schemeClr val="bg1"/>
                </a:solidFill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</a:rPr>
              <a:t>の表示方法がいまいち</a:t>
            </a:r>
            <a:endParaRPr lang="en-US" sz="2000" dirty="0">
              <a:solidFill>
                <a:schemeClr val="bg1"/>
              </a:solidFill>
              <a:latin typeface="源真ゴシックP Regular" panose="020B0302020203020207" pitchFamily="50" charset="-128"/>
              <a:ea typeface="源真ゴシックP Regular" panose="020B0302020203020207" pitchFamily="50" charset="-128"/>
              <a:cs typeface="源真ゴシックP Regular" panose="020B0302020203020207" pitchFamily="50" charset="-128"/>
            </a:endParaRPr>
          </a:p>
          <a:p>
            <a:endParaRPr lang="en-US" sz="2000" dirty="0" smtClean="0">
              <a:solidFill>
                <a:schemeClr val="bg1"/>
              </a:solidFill>
              <a:latin typeface="源真ゴシックP Regular" panose="020B0302020203020207" pitchFamily="50" charset="-128"/>
              <a:ea typeface="源真ゴシックP Regular" panose="020B0302020203020207" pitchFamily="50" charset="-128"/>
              <a:cs typeface="源真ゴシックP Regular" panose="020B0302020203020207" pitchFamily="50" charset="-128"/>
            </a:endParaRPr>
          </a:p>
          <a:p>
            <a:endParaRPr lang="en-US" sz="2000" dirty="0">
              <a:solidFill>
                <a:schemeClr val="bg1"/>
              </a:solidFill>
              <a:latin typeface="源真ゴシックP Regular" panose="020B0302020203020207" pitchFamily="50" charset="-128"/>
              <a:ea typeface="源真ゴシックP Regular" panose="020B0302020203020207" pitchFamily="50" charset="-128"/>
              <a:cs typeface="源真ゴシックP Regular" panose="020B0302020203020207" pitchFamily="50" charset="-128"/>
            </a:endParaRPr>
          </a:p>
          <a:p>
            <a:r>
              <a:rPr lang="en-US" sz="2000" dirty="0">
                <a:solidFill>
                  <a:schemeClr val="bg1"/>
                </a:solidFill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</a:rPr>
              <a:t>	</a:t>
            </a:r>
            <a:endParaRPr lang="en-US" sz="2000" dirty="0" smtClean="0">
              <a:solidFill>
                <a:schemeClr val="bg1"/>
              </a:solidFill>
              <a:latin typeface="源真ゴシックP Regular" panose="020B0302020203020207" pitchFamily="50" charset="-128"/>
              <a:ea typeface="源真ゴシックP Regular" panose="020B0302020203020207" pitchFamily="50" charset="-128"/>
              <a:cs typeface="源真ゴシックP Regular" panose="020B0302020203020207" pitchFamily="50" charset="-128"/>
            </a:endParaRPr>
          </a:p>
          <a:p>
            <a:endParaRPr lang="en-US" sz="2000" dirty="0">
              <a:solidFill>
                <a:schemeClr val="bg1"/>
              </a:solidFill>
              <a:latin typeface="源真ゴシックP Regular" panose="020B0302020203020207" pitchFamily="50" charset="-128"/>
              <a:ea typeface="源真ゴシックP Regular" panose="020B0302020203020207" pitchFamily="50" charset="-128"/>
              <a:cs typeface="源真ゴシックP Regular" panose="020B0302020203020207" pitchFamily="50" charset="-128"/>
            </a:endParaRPr>
          </a:p>
        </p:txBody>
      </p:sp>
      <p:pic>
        <p:nvPicPr>
          <p:cNvPr id="6" name="Picture 5" descr="unity-logo-cut-bottom-red-rgb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8496" y="0"/>
            <a:ext cx="1954144" cy="243622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1612" y="1238813"/>
            <a:ext cx="3276600" cy="3651250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876008" y="1581941"/>
            <a:ext cx="4047066" cy="838846"/>
            <a:chOff x="3984978" y="1071577"/>
            <a:chExt cx="4007555" cy="838846"/>
          </a:xfrm>
        </p:grpSpPr>
        <p:sp>
          <p:nvSpPr>
            <p:cNvPr id="16" name="Rectangular Callout 15"/>
            <p:cNvSpPr/>
            <p:nvPr/>
          </p:nvSpPr>
          <p:spPr>
            <a:xfrm>
              <a:off x="3984978" y="1071577"/>
              <a:ext cx="4007555" cy="838846"/>
            </a:xfrm>
            <a:prstGeom prst="wedgeRectCallout">
              <a:avLst>
                <a:gd name="adj1" fmla="val 47196"/>
                <a:gd name="adj2" fmla="val 17417"/>
              </a:avLst>
            </a:prstGeom>
            <a:solidFill>
              <a:srgbClr val="FFFFFF"/>
            </a:solidFill>
            <a:ln w="25400" cap="flat">
              <a:solidFill>
                <a:srgbClr val="4F81BD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ja-JP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102681" y="1121670"/>
              <a:ext cx="2860718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ja-JP" altLang="en-US" sz="18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源真ゴシックP Regular" panose="020B0302020203020207" pitchFamily="50" charset="-128"/>
                  <a:ea typeface="源真ゴシックP Regular" panose="020B0302020203020207" pitchFamily="50" charset="-128"/>
                  <a:cs typeface="源真ゴシックP Regular" panose="020B0302020203020207" pitchFamily="50" charset="-128"/>
                  <a:sym typeface="Century Gothic"/>
                </a:rPr>
                <a:t>表示はインスペクターと同じ</a:t>
              </a:r>
              <a:endParaRPr kumimoji="0" lang="en-US" altLang="ja-JP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  <a:sym typeface="Century Gothic"/>
              </a:endParaRPr>
            </a:p>
          </p:txBody>
        </p:sp>
        <p:grpSp>
          <p:nvGrpSpPr>
            <p:cNvPr id="18" name="Group 17"/>
            <p:cNvGrpSpPr/>
            <p:nvPr/>
          </p:nvGrpSpPr>
          <p:grpSpPr>
            <a:xfrm>
              <a:off x="4215383" y="1492539"/>
              <a:ext cx="3553874" cy="307775"/>
              <a:chOff x="4215383" y="1497444"/>
              <a:chExt cx="3553874" cy="307775"/>
            </a:xfrm>
          </p:grpSpPr>
          <p:sp>
            <p:nvSpPr>
              <p:cNvPr id="19" name="TextBox 18"/>
              <p:cNvSpPr txBox="1"/>
              <p:nvPr/>
            </p:nvSpPr>
            <p:spPr>
              <a:xfrm>
                <a:off x="4254514" y="1497444"/>
                <a:ext cx="3514743" cy="30777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9" tIns="45719" rIns="45719" bIns="45719" numCol="1" spcCol="38100" rtlCol="0" anchor="t">
                <a:spAutoFit/>
              </a:bodyPr>
              <a:lstStyle/>
              <a:p>
                <a: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ja-JP" sz="1400" b="0" i="0" u="none" strike="noStrike" cap="none" spc="0" normalizeH="0" baseline="0" dirty="0" err="1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源真ゴシックP Regular" panose="020B0302020203020207" pitchFamily="50" charset="-128"/>
                    <a:ea typeface="源真ゴシックP Regular" panose="020B0302020203020207" pitchFamily="50" charset="-128"/>
                    <a:cs typeface="源真ゴシックP Regular" panose="020B0302020203020207" pitchFamily="50" charset="-128"/>
                    <a:sym typeface="Century Gothic"/>
                  </a:rPr>
                  <a:t>Editor.DrawDefaultInspector</a:t>
                </a:r>
                <a:r>
                  <a:rPr kumimoji="0" lang="en-US" altLang="ja-JP" sz="1400" b="0" i="0" u="none" strike="noStrike" cap="none" spc="0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源真ゴシックP Regular" panose="020B0302020203020207" pitchFamily="50" charset="-128"/>
                    <a:ea typeface="源真ゴシックP Regular" panose="020B0302020203020207" pitchFamily="50" charset="-128"/>
                    <a:cs typeface="源真ゴシックP Regular" panose="020B0302020203020207" pitchFamily="50" charset="-128"/>
                    <a:sym typeface="Century Gothic"/>
                  </a:rPr>
                  <a:t> </a:t>
                </a:r>
                <a:r>
                  <a:rPr lang="ja-JP" altLang="en-US" sz="1400" dirty="0" smtClean="0">
                    <a:solidFill>
                      <a:srgbClr val="000000"/>
                    </a:solidFill>
                    <a:latin typeface="源真ゴシックP Regular" panose="020B0302020203020207" pitchFamily="50" charset="-128"/>
                    <a:ea typeface="源真ゴシックP Regular" panose="020B0302020203020207" pitchFamily="50" charset="-128"/>
                    <a:cs typeface="源真ゴシックP Regular" panose="020B0302020203020207" pitchFamily="50" charset="-128"/>
                  </a:rPr>
                  <a:t>を実行してる</a:t>
                </a:r>
                <a:endParaRPr kumimoji="0" lang="en-US" altLang="ja-JP" sz="14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源真ゴシックP Regular" panose="020B0302020203020207" pitchFamily="50" charset="-128"/>
                  <a:ea typeface="源真ゴシックP Regular" panose="020B0302020203020207" pitchFamily="50" charset="-128"/>
                  <a:cs typeface="源真ゴシックP Regular" panose="020B0302020203020207" pitchFamily="50" charset="-128"/>
                  <a:sym typeface="Century Gothic"/>
                </a:endParaRPr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4215383" y="1519676"/>
                <a:ext cx="45719" cy="255004"/>
              </a:xfrm>
              <a:prstGeom prst="rect">
                <a:avLst/>
              </a:prstGeom>
              <a:solidFill>
                <a:schemeClr val="tx2"/>
              </a:solidFill>
              <a:ln w="25400" cap="flat">
                <a:noFill/>
                <a:prstDash val="solid"/>
                <a:bevel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337460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C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/>
        </p:nvGrpSpPr>
        <p:grpSpPr>
          <a:xfrm>
            <a:off x="876008" y="1581941"/>
            <a:ext cx="4047066" cy="838846"/>
            <a:chOff x="3984978" y="1071577"/>
            <a:chExt cx="4007555" cy="838846"/>
          </a:xfrm>
        </p:grpSpPr>
        <p:sp>
          <p:nvSpPr>
            <p:cNvPr id="16" name="Rectangular Callout 15"/>
            <p:cNvSpPr/>
            <p:nvPr/>
          </p:nvSpPr>
          <p:spPr>
            <a:xfrm>
              <a:off x="3984978" y="1071577"/>
              <a:ext cx="4007555" cy="838846"/>
            </a:xfrm>
            <a:prstGeom prst="wedgeRectCallout">
              <a:avLst>
                <a:gd name="adj1" fmla="val 47196"/>
                <a:gd name="adj2" fmla="val 17417"/>
              </a:avLst>
            </a:prstGeom>
            <a:solidFill>
              <a:srgbClr val="FFFFFF"/>
            </a:solidFill>
            <a:ln w="25400" cap="flat">
              <a:solidFill>
                <a:srgbClr val="4F81BD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ja-JP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102681" y="1121670"/>
              <a:ext cx="2860718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ja-JP" altLang="en-US" sz="18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源真ゴシックP Regular" panose="020B0302020203020207" pitchFamily="50" charset="-128"/>
                  <a:ea typeface="源真ゴシックP Regular" panose="020B0302020203020207" pitchFamily="50" charset="-128"/>
                  <a:cs typeface="源真ゴシックP Regular" panose="020B0302020203020207" pitchFamily="50" charset="-128"/>
                  <a:sym typeface="Century Gothic"/>
                </a:rPr>
                <a:t>表示はインスペクターと同じ</a:t>
              </a:r>
              <a:endParaRPr kumimoji="0" lang="en-US" altLang="ja-JP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  <a:sym typeface="Century Gothic"/>
              </a:endParaRPr>
            </a:p>
          </p:txBody>
        </p:sp>
        <p:grpSp>
          <p:nvGrpSpPr>
            <p:cNvPr id="18" name="Group 17"/>
            <p:cNvGrpSpPr/>
            <p:nvPr/>
          </p:nvGrpSpPr>
          <p:grpSpPr>
            <a:xfrm>
              <a:off x="4215383" y="1492539"/>
              <a:ext cx="3553874" cy="307775"/>
              <a:chOff x="4215383" y="1497444"/>
              <a:chExt cx="3553874" cy="307775"/>
            </a:xfrm>
          </p:grpSpPr>
          <p:sp>
            <p:nvSpPr>
              <p:cNvPr id="19" name="TextBox 18"/>
              <p:cNvSpPr txBox="1"/>
              <p:nvPr/>
            </p:nvSpPr>
            <p:spPr>
              <a:xfrm>
                <a:off x="4254514" y="1497444"/>
                <a:ext cx="3514743" cy="30777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9" tIns="45719" rIns="45719" bIns="45719" numCol="1" spcCol="38100" rtlCol="0" anchor="t">
                <a:spAutoFit/>
              </a:bodyPr>
              <a:lstStyle/>
              <a:p>
                <a: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ja-JP" sz="1400" b="0" i="0" u="none" strike="noStrike" cap="none" spc="0" normalizeH="0" baseline="0" dirty="0" err="1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源真ゴシックP Regular" panose="020B0302020203020207" pitchFamily="50" charset="-128"/>
                    <a:ea typeface="源真ゴシックP Regular" panose="020B0302020203020207" pitchFamily="50" charset="-128"/>
                    <a:cs typeface="源真ゴシックP Regular" panose="020B0302020203020207" pitchFamily="50" charset="-128"/>
                    <a:sym typeface="Century Gothic"/>
                  </a:rPr>
                  <a:t>Editor.DrawDefaultInspector</a:t>
                </a:r>
                <a:r>
                  <a:rPr kumimoji="0" lang="en-US" altLang="ja-JP" sz="1400" b="0" i="0" u="none" strike="noStrike" cap="none" spc="0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源真ゴシックP Regular" panose="020B0302020203020207" pitchFamily="50" charset="-128"/>
                    <a:ea typeface="源真ゴシックP Regular" panose="020B0302020203020207" pitchFamily="50" charset="-128"/>
                    <a:cs typeface="源真ゴシックP Regular" panose="020B0302020203020207" pitchFamily="50" charset="-128"/>
                    <a:sym typeface="Century Gothic"/>
                  </a:rPr>
                  <a:t> </a:t>
                </a:r>
                <a:r>
                  <a:rPr lang="ja-JP" altLang="en-US" sz="1400" dirty="0" smtClean="0">
                    <a:solidFill>
                      <a:srgbClr val="000000"/>
                    </a:solidFill>
                    <a:latin typeface="源真ゴシックP Regular" panose="020B0302020203020207" pitchFamily="50" charset="-128"/>
                    <a:ea typeface="源真ゴシックP Regular" panose="020B0302020203020207" pitchFamily="50" charset="-128"/>
                    <a:cs typeface="源真ゴシックP Regular" panose="020B0302020203020207" pitchFamily="50" charset="-128"/>
                  </a:rPr>
                  <a:t>を実行してる</a:t>
                </a:r>
                <a:endParaRPr kumimoji="0" lang="en-US" altLang="ja-JP" sz="14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源真ゴシックP Regular" panose="020B0302020203020207" pitchFamily="50" charset="-128"/>
                  <a:ea typeface="源真ゴシックP Regular" panose="020B0302020203020207" pitchFamily="50" charset="-128"/>
                  <a:cs typeface="源真ゴシックP Regular" panose="020B0302020203020207" pitchFamily="50" charset="-128"/>
                  <a:sym typeface="Century Gothic"/>
                </a:endParaRPr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4215383" y="1519676"/>
                <a:ext cx="45719" cy="255004"/>
              </a:xfrm>
              <a:prstGeom prst="rect">
                <a:avLst/>
              </a:prstGeom>
              <a:solidFill>
                <a:schemeClr val="tx2"/>
              </a:solidFill>
              <a:ln w="25400" cap="flat">
                <a:noFill/>
                <a:prstDash val="solid"/>
                <a:bevel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</p:grpSp>
      </p:grpSp>
      <p:sp>
        <p:nvSpPr>
          <p:cNvPr id="51" name="Shape 51"/>
          <p:cNvSpPr>
            <a:spLocks noGrp="1"/>
          </p:cNvSpPr>
          <p:nvPr>
            <p:ph type="title"/>
          </p:nvPr>
        </p:nvSpPr>
        <p:spPr>
          <a:xfrm>
            <a:off x="347957" y="192970"/>
            <a:ext cx="8229600" cy="429303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>
              <a:defRPr sz="1800">
                <a:solidFill>
                  <a:srgbClr val="000000"/>
                </a:solidFill>
              </a:defRPr>
            </a:pPr>
            <a:r>
              <a:rPr lang="en-US" altLang="ja-JP" sz="2400" dirty="0" err="1" smtClean="0">
                <a:solidFill>
                  <a:srgbClr val="FFFFFF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ScriptableWizard</a:t>
            </a:r>
            <a:r>
              <a:rPr lang="en-US" altLang="ja-JP" sz="2400" dirty="0" smtClean="0">
                <a:solidFill>
                  <a:srgbClr val="FFFFFF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 - </a:t>
            </a:r>
            <a:r>
              <a:rPr lang="en-US" altLang="ja-JP" sz="2400" dirty="0">
                <a:solidFill>
                  <a:schemeClr val="bg1"/>
                </a:solidFill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</a:rPr>
              <a:t>Unity 4 </a:t>
            </a:r>
            <a:r>
              <a:rPr lang="ja-JP" altLang="en-US" sz="2400" dirty="0">
                <a:solidFill>
                  <a:schemeClr val="bg1"/>
                </a:solidFill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</a:rPr>
              <a:t>でイケてないトコ</a:t>
            </a:r>
            <a:r>
              <a:rPr lang="ja-JP" altLang="en-US" sz="2400" dirty="0" smtClean="0">
                <a:solidFill>
                  <a:schemeClr val="bg1"/>
                </a:solidFill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</a:rPr>
              <a:t>ロ</a:t>
            </a:r>
            <a:endParaRPr sz="2400" dirty="0">
              <a:solidFill>
                <a:srgbClr val="FFFFFF"/>
              </a:solidFill>
              <a:latin typeface="源真ゴシック Regular" panose="020B0302020203020207" pitchFamily="50" charset="-128"/>
              <a:ea typeface="源真ゴシック Regular" panose="020B0302020203020207" pitchFamily="50" charset="-128"/>
              <a:cs typeface="源真ゴシック Regular" panose="020B0302020203020207" pitchFamily="50" charset="-128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7957" y="628214"/>
            <a:ext cx="8626710" cy="4235595"/>
          </a:xfrm>
        </p:spPr>
        <p:txBody>
          <a:bodyPr/>
          <a:lstStyle/>
          <a:p>
            <a:endParaRPr lang="en-US" altLang="ja-JP" sz="2000" dirty="0" smtClean="0">
              <a:solidFill>
                <a:schemeClr val="bg1"/>
              </a:solidFill>
              <a:latin typeface="源真ゴシックP Regular" panose="020B0302020203020207" pitchFamily="50" charset="-128"/>
              <a:ea typeface="源真ゴシックP Regular" panose="020B0302020203020207" pitchFamily="50" charset="-128"/>
              <a:cs typeface="源真ゴシックP Regular" panose="020B0302020203020207" pitchFamily="50" charset="-128"/>
            </a:endParaRPr>
          </a:p>
          <a:p>
            <a:r>
              <a:rPr lang="en-US" altLang="ja-JP" sz="2000" dirty="0" smtClean="0">
                <a:solidFill>
                  <a:schemeClr val="bg1"/>
                </a:solidFill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</a:rPr>
              <a:t>GUI</a:t>
            </a:r>
            <a:r>
              <a:rPr lang="ja-JP" altLang="en-US" sz="2000" dirty="0" smtClean="0">
                <a:solidFill>
                  <a:schemeClr val="bg1"/>
                </a:solidFill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</a:rPr>
              <a:t>の表示方法がいまいち</a:t>
            </a:r>
            <a:endParaRPr lang="en-US" sz="2000" dirty="0">
              <a:solidFill>
                <a:schemeClr val="bg1"/>
              </a:solidFill>
              <a:latin typeface="源真ゴシックP Regular" panose="020B0302020203020207" pitchFamily="50" charset="-128"/>
              <a:ea typeface="源真ゴシックP Regular" panose="020B0302020203020207" pitchFamily="50" charset="-128"/>
              <a:cs typeface="源真ゴシックP Regular" panose="020B0302020203020207" pitchFamily="50" charset="-128"/>
            </a:endParaRPr>
          </a:p>
          <a:p>
            <a:endParaRPr lang="en-US" sz="2000" dirty="0" smtClean="0">
              <a:solidFill>
                <a:schemeClr val="bg1"/>
              </a:solidFill>
              <a:latin typeface="源真ゴシックP Regular" panose="020B0302020203020207" pitchFamily="50" charset="-128"/>
              <a:ea typeface="源真ゴシックP Regular" panose="020B0302020203020207" pitchFamily="50" charset="-128"/>
              <a:cs typeface="源真ゴシックP Regular" panose="020B0302020203020207" pitchFamily="50" charset="-128"/>
            </a:endParaRPr>
          </a:p>
          <a:p>
            <a:endParaRPr lang="en-US" sz="2000" dirty="0">
              <a:solidFill>
                <a:schemeClr val="bg1"/>
              </a:solidFill>
              <a:latin typeface="源真ゴシックP Regular" panose="020B0302020203020207" pitchFamily="50" charset="-128"/>
              <a:ea typeface="源真ゴシックP Regular" panose="020B0302020203020207" pitchFamily="50" charset="-128"/>
              <a:cs typeface="源真ゴシックP Regular" panose="020B0302020203020207" pitchFamily="50" charset="-128"/>
            </a:endParaRPr>
          </a:p>
          <a:p>
            <a:r>
              <a:rPr lang="en-US" sz="2000" dirty="0">
                <a:solidFill>
                  <a:schemeClr val="bg1"/>
                </a:solidFill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</a:rPr>
              <a:t>	</a:t>
            </a:r>
            <a:endParaRPr lang="en-US" sz="2000" dirty="0" smtClean="0">
              <a:solidFill>
                <a:schemeClr val="bg1"/>
              </a:solidFill>
              <a:latin typeface="源真ゴシックP Regular" panose="020B0302020203020207" pitchFamily="50" charset="-128"/>
              <a:ea typeface="源真ゴシックP Regular" panose="020B0302020203020207" pitchFamily="50" charset="-128"/>
              <a:cs typeface="源真ゴシックP Regular" panose="020B0302020203020207" pitchFamily="50" charset="-128"/>
            </a:endParaRPr>
          </a:p>
          <a:p>
            <a:endParaRPr lang="en-US" sz="2000" dirty="0">
              <a:solidFill>
                <a:schemeClr val="bg1"/>
              </a:solidFill>
              <a:latin typeface="源真ゴシックP Regular" panose="020B0302020203020207" pitchFamily="50" charset="-128"/>
              <a:ea typeface="源真ゴシックP Regular" panose="020B0302020203020207" pitchFamily="50" charset="-128"/>
              <a:cs typeface="源真ゴシックP Regular" panose="020B0302020203020207" pitchFamily="50" charset="-128"/>
            </a:endParaRPr>
          </a:p>
        </p:txBody>
      </p:sp>
      <p:pic>
        <p:nvPicPr>
          <p:cNvPr id="6" name="Picture 5" descr="unity-logo-cut-bottom-red-rgb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8496" y="0"/>
            <a:ext cx="1954144" cy="243622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1612" y="1238813"/>
            <a:ext cx="3276600" cy="3651250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876007" y="2746011"/>
            <a:ext cx="4119326" cy="838846"/>
            <a:chOff x="3984978" y="1071577"/>
            <a:chExt cx="4072819" cy="838846"/>
          </a:xfrm>
        </p:grpSpPr>
        <p:sp>
          <p:nvSpPr>
            <p:cNvPr id="13" name="Rectangular Callout 12"/>
            <p:cNvSpPr/>
            <p:nvPr/>
          </p:nvSpPr>
          <p:spPr>
            <a:xfrm>
              <a:off x="3984978" y="1071577"/>
              <a:ext cx="4007555" cy="838846"/>
            </a:xfrm>
            <a:prstGeom prst="wedgeRectCallout">
              <a:avLst>
                <a:gd name="adj1" fmla="val 63121"/>
                <a:gd name="adj2" fmla="val -155567"/>
              </a:avLst>
            </a:prstGeom>
            <a:solidFill>
              <a:srgbClr val="FFFFFF"/>
            </a:solidFill>
            <a:ln w="25400" cap="flat">
              <a:solidFill>
                <a:srgbClr val="4F81BD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ja-JP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102681" y="1121670"/>
              <a:ext cx="3754005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ja-JP" dirty="0">
                  <a:solidFill>
                    <a:srgbClr val="000000"/>
                  </a:solidFill>
                  <a:latin typeface="源真ゴシックP Regular" panose="020B0302020203020207" pitchFamily="50" charset="-128"/>
                  <a:ea typeface="源真ゴシックP Regular" panose="020B0302020203020207" pitchFamily="50" charset="-128"/>
                  <a:cs typeface="源真ゴシックP Regular" panose="020B0302020203020207" pitchFamily="50" charset="-128"/>
                </a:rPr>
                <a:t>Script </a:t>
              </a:r>
              <a:r>
                <a:rPr lang="ja-JP" altLang="en-US" dirty="0" smtClean="0">
                  <a:solidFill>
                    <a:srgbClr val="000000"/>
                  </a:solidFill>
                  <a:latin typeface="源真ゴシックP Regular" panose="020B0302020203020207" pitchFamily="50" charset="-128"/>
                  <a:ea typeface="源真ゴシックP Regular" panose="020B0302020203020207" pitchFamily="50" charset="-128"/>
                  <a:cs typeface="源真ゴシックP Regular" panose="020B0302020203020207" pitchFamily="50" charset="-128"/>
                </a:rPr>
                <a:t>の </a:t>
              </a:r>
              <a:r>
                <a:rPr lang="en-US" altLang="ja-JP" dirty="0" err="1" smtClean="0">
                  <a:solidFill>
                    <a:srgbClr val="000000"/>
                  </a:solidFill>
                  <a:latin typeface="源真ゴシックP Regular" panose="020B0302020203020207" pitchFamily="50" charset="-128"/>
                  <a:ea typeface="源真ゴシックP Regular" panose="020B0302020203020207" pitchFamily="50" charset="-128"/>
                  <a:cs typeface="源真ゴシックP Regular" panose="020B0302020203020207" pitchFamily="50" charset="-128"/>
                </a:rPr>
                <a:t>ObjectField</a:t>
              </a:r>
              <a:r>
                <a:rPr lang="en-US" altLang="ja-JP" dirty="0" smtClean="0">
                  <a:solidFill>
                    <a:srgbClr val="000000"/>
                  </a:solidFill>
                  <a:latin typeface="源真ゴシックP Regular" panose="020B0302020203020207" pitchFamily="50" charset="-128"/>
                  <a:ea typeface="源真ゴシックP Regular" panose="020B0302020203020207" pitchFamily="50" charset="-128"/>
                  <a:cs typeface="源真ゴシックP Regular" panose="020B0302020203020207" pitchFamily="50" charset="-128"/>
                </a:rPr>
                <a:t> </a:t>
              </a:r>
              <a:r>
                <a:rPr lang="ja-JP" altLang="en-US" dirty="0" smtClean="0">
                  <a:solidFill>
                    <a:srgbClr val="000000"/>
                  </a:solidFill>
                  <a:latin typeface="源真ゴシックP Regular" panose="020B0302020203020207" pitchFamily="50" charset="-128"/>
                  <a:ea typeface="源真ゴシックP Regular" panose="020B0302020203020207" pitchFamily="50" charset="-128"/>
                  <a:cs typeface="源真ゴシックP Regular" panose="020B0302020203020207" pitchFamily="50" charset="-128"/>
                </a:rPr>
                <a:t>い</a:t>
              </a:r>
              <a:r>
                <a:rPr lang="ja-JP" altLang="en-US" dirty="0">
                  <a:solidFill>
                    <a:srgbClr val="000000"/>
                  </a:solidFill>
                  <a:latin typeface="源真ゴシックP Regular" panose="020B0302020203020207" pitchFamily="50" charset="-128"/>
                  <a:ea typeface="源真ゴシックP Regular" panose="020B0302020203020207" pitchFamily="50" charset="-128"/>
                  <a:cs typeface="源真ゴシックP Regular" panose="020B0302020203020207" pitchFamily="50" charset="-128"/>
                </a:rPr>
                <a:t>らないよ</a:t>
              </a:r>
              <a:r>
                <a:rPr lang="ja-JP" altLang="en-US" dirty="0" smtClean="0">
                  <a:solidFill>
                    <a:srgbClr val="000000"/>
                  </a:solidFill>
                  <a:latin typeface="源真ゴシックP Regular" panose="020B0302020203020207" pitchFamily="50" charset="-128"/>
                  <a:ea typeface="源真ゴシックP Regular" panose="020B0302020203020207" pitchFamily="50" charset="-128"/>
                  <a:cs typeface="源真ゴシックP Regular" panose="020B0302020203020207" pitchFamily="50" charset="-128"/>
                </a:rPr>
                <a:t>ね</a:t>
              </a:r>
              <a:r>
                <a:rPr lang="en-US" altLang="ja-JP" dirty="0" smtClean="0">
                  <a:solidFill>
                    <a:srgbClr val="000000"/>
                  </a:solidFill>
                  <a:latin typeface="源真ゴシックP Regular" panose="020B0302020203020207" pitchFamily="50" charset="-128"/>
                  <a:ea typeface="源真ゴシックP Regular" panose="020B0302020203020207" pitchFamily="50" charset="-128"/>
                  <a:cs typeface="源真ゴシックP Regular" panose="020B0302020203020207" pitchFamily="50" charset="-128"/>
                </a:rPr>
                <a:t>...</a:t>
              </a:r>
              <a:endParaRPr kumimoji="0" lang="en-US" altLang="ja-JP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  <a:sym typeface="Century Gothic"/>
              </a:endParaRPr>
            </a:p>
          </p:txBody>
        </p:sp>
        <p:grpSp>
          <p:nvGrpSpPr>
            <p:cNvPr id="21" name="Group 20"/>
            <p:cNvGrpSpPr/>
            <p:nvPr/>
          </p:nvGrpSpPr>
          <p:grpSpPr>
            <a:xfrm>
              <a:off x="4215383" y="1492539"/>
              <a:ext cx="3842414" cy="307775"/>
              <a:chOff x="4215383" y="1497444"/>
              <a:chExt cx="3842414" cy="307775"/>
            </a:xfrm>
          </p:grpSpPr>
          <p:sp>
            <p:nvSpPr>
              <p:cNvPr id="22" name="TextBox 21"/>
              <p:cNvSpPr txBox="1"/>
              <p:nvPr/>
            </p:nvSpPr>
            <p:spPr>
              <a:xfrm>
                <a:off x="4254514" y="1497444"/>
                <a:ext cx="3803283" cy="30777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9" tIns="45719" rIns="45719" bIns="45719" numCol="1" spcCol="38100" rtlCol="0" anchor="t">
                <a:spAutoFit/>
              </a:bodyPr>
              <a:lstStyle/>
              <a:p>
                <a: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ja-JP" altLang="en-US" sz="1400" dirty="0">
                    <a:solidFill>
                      <a:srgbClr val="000000"/>
                    </a:solidFill>
                    <a:latin typeface="源真ゴシックP Regular" panose="020B0302020203020207" pitchFamily="50" charset="-128"/>
                    <a:ea typeface="源真ゴシックP Regular" panose="020B0302020203020207" pitchFamily="50" charset="-128"/>
                    <a:cs typeface="源真ゴシックP Regular" panose="020B0302020203020207" pitchFamily="50" charset="-128"/>
                  </a:rPr>
                  <a:t>インスペクター</a:t>
                </a:r>
                <a:r>
                  <a:rPr lang="ja-JP" altLang="en-US" sz="1400" dirty="0" smtClean="0">
                    <a:solidFill>
                      <a:srgbClr val="000000"/>
                    </a:solidFill>
                    <a:latin typeface="源真ゴシックP Regular" panose="020B0302020203020207" pitchFamily="50" charset="-128"/>
                    <a:ea typeface="源真ゴシックP Regular" panose="020B0302020203020207" pitchFamily="50" charset="-128"/>
                    <a:cs typeface="源真ゴシックP Regular" panose="020B0302020203020207" pitchFamily="50" charset="-128"/>
                  </a:rPr>
                  <a:t>と同じ表示をしているためこうなる</a:t>
                </a:r>
                <a:endParaRPr kumimoji="0" lang="en-US" altLang="ja-JP" sz="14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源真ゴシックP Regular" panose="020B0302020203020207" pitchFamily="50" charset="-128"/>
                  <a:ea typeface="源真ゴシックP Regular" panose="020B0302020203020207" pitchFamily="50" charset="-128"/>
                  <a:cs typeface="源真ゴシックP Regular" panose="020B0302020203020207" pitchFamily="50" charset="-128"/>
                  <a:sym typeface="Century Gothic"/>
                </a:endParaRPr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4215383" y="1519676"/>
                <a:ext cx="45719" cy="255004"/>
              </a:xfrm>
              <a:prstGeom prst="rect">
                <a:avLst/>
              </a:prstGeom>
              <a:solidFill>
                <a:schemeClr val="tx2"/>
              </a:solidFill>
              <a:ln w="25400" cap="flat">
                <a:noFill/>
                <a:prstDash val="solid"/>
                <a:bevel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</p:grpSp>
      </p:grpSp>
      <p:sp>
        <p:nvSpPr>
          <p:cNvPr id="30" name="Rectangle 29"/>
          <p:cNvSpPr/>
          <p:nvPr/>
        </p:nvSpPr>
        <p:spPr>
          <a:xfrm>
            <a:off x="5451124" y="1644204"/>
            <a:ext cx="3196165" cy="241039"/>
          </a:xfrm>
          <a:prstGeom prst="rect">
            <a:avLst/>
          </a:prstGeom>
          <a:noFill/>
          <a:ln w="25400" cap="flat">
            <a:solidFill>
              <a:srgbClr val="EC156F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14883903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C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/>
          </p:cNvSpPr>
          <p:nvPr>
            <p:ph type="title"/>
          </p:nvPr>
        </p:nvSpPr>
        <p:spPr>
          <a:xfrm>
            <a:off x="347957" y="192970"/>
            <a:ext cx="8229600" cy="429303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>
              <a:defRPr sz="1800">
                <a:solidFill>
                  <a:srgbClr val="000000"/>
                </a:solidFill>
              </a:defRPr>
            </a:pPr>
            <a:r>
              <a:rPr lang="en-US" altLang="ja-JP" sz="2400" dirty="0" err="1" smtClean="0">
                <a:solidFill>
                  <a:srgbClr val="FFFFFF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ScriptableWizard</a:t>
            </a:r>
            <a:r>
              <a:rPr lang="en-US" altLang="ja-JP" sz="2400" dirty="0" smtClean="0">
                <a:solidFill>
                  <a:srgbClr val="FFFFFF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 - </a:t>
            </a:r>
            <a:r>
              <a:rPr lang="en-US" altLang="ja-JP" sz="2400" dirty="0">
                <a:solidFill>
                  <a:schemeClr val="bg1"/>
                </a:solidFill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</a:rPr>
              <a:t>Unity 4 </a:t>
            </a:r>
            <a:r>
              <a:rPr lang="ja-JP" altLang="en-US" sz="2400" dirty="0">
                <a:solidFill>
                  <a:schemeClr val="bg1"/>
                </a:solidFill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</a:rPr>
              <a:t>でイケてないトコ</a:t>
            </a:r>
            <a:r>
              <a:rPr lang="ja-JP" altLang="en-US" sz="2400" dirty="0" smtClean="0">
                <a:solidFill>
                  <a:schemeClr val="bg1"/>
                </a:solidFill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</a:rPr>
              <a:t>ロ</a:t>
            </a:r>
            <a:endParaRPr sz="2400" dirty="0">
              <a:solidFill>
                <a:srgbClr val="FFFFFF"/>
              </a:solidFill>
              <a:latin typeface="源真ゴシック Regular" panose="020B0302020203020207" pitchFamily="50" charset="-128"/>
              <a:ea typeface="源真ゴシック Regular" panose="020B0302020203020207" pitchFamily="50" charset="-128"/>
              <a:cs typeface="源真ゴシック Regular" panose="020B0302020203020207" pitchFamily="50" charset="-128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7957" y="628214"/>
            <a:ext cx="8626710" cy="4235595"/>
          </a:xfrm>
        </p:spPr>
        <p:txBody>
          <a:bodyPr/>
          <a:lstStyle/>
          <a:p>
            <a:endParaRPr lang="en-US" altLang="ja-JP" sz="2000" dirty="0" smtClean="0">
              <a:solidFill>
                <a:schemeClr val="bg1"/>
              </a:solidFill>
              <a:latin typeface="源真ゴシックP Regular" panose="020B0302020203020207" pitchFamily="50" charset="-128"/>
              <a:ea typeface="源真ゴシックP Regular" panose="020B0302020203020207" pitchFamily="50" charset="-128"/>
              <a:cs typeface="源真ゴシックP Regular" panose="020B0302020203020207" pitchFamily="50" charset="-128"/>
            </a:endParaRPr>
          </a:p>
          <a:p>
            <a:r>
              <a:rPr lang="en-US" altLang="ja-JP" sz="2000" dirty="0" smtClean="0">
                <a:solidFill>
                  <a:schemeClr val="bg1"/>
                </a:solidFill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</a:rPr>
              <a:t>GUI</a:t>
            </a:r>
            <a:r>
              <a:rPr lang="ja-JP" altLang="en-US" sz="2000" dirty="0" smtClean="0">
                <a:solidFill>
                  <a:schemeClr val="bg1"/>
                </a:solidFill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</a:rPr>
              <a:t>の表示方法がいまいち</a:t>
            </a:r>
            <a:endParaRPr lang="en-US" sz="2000" dirty="0">
              <a:solidFill>
                <a:schemeClr val="bg1"/>
              </a:solidFill>
              <a:latin typeface="源真ゴシックP Regular" panose="020B0302020203020207" pitchFamily="50" charset="-128"/>
              <a:ea typeface="源真ゴシックP Regular" panose="020B0302020203020207" pitchFamily="50" charset="-128"/>
              <a:cs typeface="源真ゴシックP Regular" panose="020B0302020203020207" pitchFamily="50" charset="-128"/>
            </a:endParaRPr>
          </a:p>
          <a:p>
            <a:endParaRPr lang="en-US" sz="2000" dirty="0" smtClean="0">
              <a:solidFill>
                <a:schemeClr val="bg1"/>
              </a:solidFill>
              <a:latin typeface="源真ゴシックP Regular" panose="020B0302020203020207" pitchFamily="50" charset="-128"/>
              <a:ea typeface="源真ゴシックP Regular" panose="020B0302020203020207" pitchFamily="50" charset="-128"/>
              <a:cs typeface="源真ゴシックP Regular" panose="020B0302020203020207" pitchFamily="50" charset="-128"/>
            </a:endParaRPr>
          </a:p>
          <a:p>
            <a:endParaRPr lang="en-US" sz="2000" dirty="0">
              <a:solidFill>
                <a:schemeClr val="bg1"/>
              </a:solidFill>
              <a:latin typeface="源真ゴシックP Regular" panose="020B0302020203020207" pitchFamily="50" charset="-128"/>
              <a:ea typeface="源真ゴシックP Regular" panose="020B0302020203020207" pitchFamily="50" charset="-128"/>
              <a:cs typeface="源真ゴシックP Regular" panose="020B0302020203020207" pitchFamily="50" charset="-128"/>
            </a:endParaRPr>
          </a:p>
          <a:p>
            <a:r>
              <a:rPr lang="en-US" sz="2000" dirty="0">
                <a:solidFill>
                  <a:schemeClr val="bg1"/>
                </a:solidFill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</a:rPr>
              <a:t>	</a:t>
            </a:r>
            <a:endParaRPr lang="en-US" sz="2000" dirty="0" smtClean="0">
              <a:solidFill>
                <a:schemeClr val="bg1"/>
              </a:solidFill>
              <a:latin typeface="源真ゴシックP Regular" panose="020B0302020203020207" pitchFamily="50" charset="-128"/>
              <a:ea typeface="源真ゴシックP Regular" panose="020B0302020203020207" pitchFamily="50" charset="-128"/>
              <a:cs typeface="源真ゴシックP Regular" panose="020B0302020203020207" pitchFamily="50" charset="-128"/>
            </a:endParaRPr>
          </a:p>
          <a:p>
            <a:endParaRPr lang="en-US" sz="2000" dirty="0">
              <a:solidFill>
                <a:schemeClr val="bg1"/>
              </a:solidFill>
              <a:latin typeface="源真ゴシックP Regular" panose="020B0302020203020207" pitchFamily="50" charset="-128"/>
              <a:ea typeface="源真ゴシックP Regular" panose="020B0302020203020207" pitchFamily="50" charset="-128"/>
              <a:cs typeface="源真ゴシックP Regular" panose="020B0302020203020207" pitchFamily="50" charset="-128"/>
            </a:endParaRPr>
          </a:p>
        </p:txBody>
      </p:sp>
      <p:pic>
        <p:nvPicPr>
          <p:cNvPr id="6" name="Picture 5" descr="unity-logo-cut-bottom-red-rgb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8496" y="0"/>
            <a:ext cx="1954144" cy="243622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1612" y="1238813"/>
            <a:ext cx="3276600" cy="3651250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876007" y="2746011"/>
            <a:ext cx="4119326" cy="838846"/>
            <a:chOff x="3984978" y="1071577"/>
            <a:chExt cx="4072819" cy="838846"/>
          </a:xfrm>
        </p:grpSpPr>
        <p:sp>
          <p:nvSpPr>
            <p:cNvPr id="13" name="Rectangular Callout 12"/>
            <p:cNvSpPr/>
            <p:nvPr/>
          </p:nvSpPr>
          <p:spPr>
            <a:xfrm>
              <a:off x="3984978" y="1071577"/>
              <a:ext cx="4007555" cy="838846"/>
            </a:xfrm>
            <a:prstGeom prst="wedgeRectCallout">
              <a:avLst>
                <a:gd name="adj1" fmla="val 29512"/>
                <a:gd name="adj2" fmla="val 19437"/>
              </a:avLst>
            </a:prstGeom>
            <a:solidFill>
              <a:srgbClr val="FFFFFF"/>
            </a:solidFill>
            <a:ln w="25400" cap="flat">
              <a:solidFill>
                <a:srgbClr val="4F81BD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ja-JP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102681" y="1121670"/>
              <a:ext cx="3754005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ja-JP" dirty="0">
                  <a:solidFill>
                    <a:srgbClr val="000000"/>
                  </a:solidFill>
                  <a:latin typeface="源真ゴシックP Regular" panose="020B0302020203020207" pitchFamily="50" charset="-128"/>
                  <a:ea typeface="源真ゴシックP Regular" panose="020B0302020203020207" pitchFamily="50" charset="-128"/>
                  <a:cs typeface="源真ゴシックP Regular" panose="020B0302020203020207" pitchFamily="50" charset="-128"/>
                </a:rPr>
                <a:t>Script </a:t>
              </a:r>
              <a:r>
                <a:rPr lang="ja-JP" altLang="en-US" dirty="0" smtClean="0">
                  <a:solidFill>
                    <a:srgbClr val="000000"/>
                  </a:solidFill>
                  <a:latin typeface="源真ゴシックP Regular" panose="020B0302020203020207" pitchFamily="50" charset="-128"/>
                  <a:ea typeface="源真ゴシックP Regular" panose="020B0302020203020207" pitchFamily="50" charset="-128"/>
                  <a:cs typeface="源真ゴシックP Regular" panose="020B0302020203020207" pitchFamily="50" charset="-128"/>
                </a:rPr>
                <a:t>の </a:t>
              </a:r>
              <a:r>
                <a:rPr lang="en-US" altLang="ja-JP" dirty="0" err="1" smtClean="0">
                  <a:solidFill>
                    <a:srgbClr val="000000"/>
                  </a:solidFill>
                  <a:latin typeface="源真ゴシックP Regular" panose="020B0302020203020207" pitchFamily="50" charset="-128"/>
                  <a:ea typeface="源真ゴシックP Regular" panose="020B0302020203020207" pitchFamily="50" charset="-128"/>
                  <a:cs typeface="源真ゴシックP Regular" panose="020B0302020203020207" pitchFamily="50" charset="-128"/>
                </a:rPr>
                <a:t>ObjectField</a:t>
              </a:r>
              <a:r>
                <a:rPr lang="en-US" altLang="ja-JP" dirty="0" smtClean="0">
                  <a:solidFill>
                    <a:srgbClr val="000000"/>
                  </a:solidFill>
                  <a:latin typeface="源真ゴシックP Regular" panose="020B0302020203020207" pitchFamily="50" charset="-128"/>
                  <a:ea typeface="源真ゴシックP Regular" panose="020B0302020203020207" pitchFamily="50" charset="-128"/>
                  <a:cs typeface="源真ゴシックP Regular" panose="020B0302020203020207" pitchFamily="50" charset="-128"/>
                </a:rPr>
                <a:t> </a:t>
              </a:r>
              <a:r>
                <a:rPr lang="ja-JP" altLang="en-US" dirty="0" smtClean="0">
                  <a:solidFill>
                    <a:srgbClr val="000000"/>
                  </a:solidFill>
                  <a:latin typeface="源真ゴシックP Regular" panose="020B0302020203020207" pitchFamily="50" charset="-128"/>
                  <a:ea typeface="源真ゴシックP Regular" panose="020B0302020203020207" pitchFamily="50" charset="-128"/>
                  <a:cs typeface="源真ゴシックP Regular" panose="020B0302020203020207" pitchFamily="50" charset="-128"/>
                </a:rPr>
                <a:t>い</a:t>
              </a:r>
              <a:r>
                <a:rPr lang="ja-JP" altLang="en-US" dirty="0">
                  <a:solidFill>
                    <a:srgbClr val="000000"/>
                  </a:solidFill>
                  <a:latin typeface="源真ゴシックP Regular" panose="020B0302020203020207" pitchFamily="50" charset="-128"/>
                  <a:ea typeface="源真ゴシックP Regular" panose="020B0302020203020207" pitchFamily="50" charset="-128"/>
                  <a:cs typeface="源真ゴシックP Regular" panose="020B0302020203020207" pitchFamily="50" charset="-128"/>
                </a:rPr>
                <a:t>らないよ</a:t>
              </a:r>
              <a:r>
                <a:rPr lang="ja-JP" altLang="en-US" dirty="0" smtClean="0">
                  <a:solidFill>
                    <a:srgbClr val="000000"/>
                  </a:solidFill>
                  <a:latin typeface="源真ゴシックP Regular" panose="020B0302020203020207" pitchFamily="50" charset="-128"/>
                  <a:ea typeface="源真ゴシックP Regular" panose="020B0302020203020207" pitchFamily="50" charset="-128"/>
                  <a:cs typeface="源真ゴシックP Regular" panose="020B0302020203020207" pitchFamily="50" charset="-128"/>
                </a:rPr>
                <a:t>ね</a:t>
              </a:r>
              <a:r>
                <a:rPr lang="en-US" altLang="ja-JP" dirty="0" smtClean="0">
                  <a:solidFill>
                    <a:srgbClr val="000000"/>
                  </a:solidFill>
                  <a:latin typeface="源真ゴシックP Regular" panose="020B0302020203020207" pitchFamily="50" charset="-128"/>
                  <a:ea typeface="源真ゴシックP Regular" panose="020B0302020203020207" pitchFamily="50" charset="-128"/>
                  <a:cs typeface="源真ゴシックP Regular" panose="020B0302020203020207" pitchFamily="50" charset="-128"/>
                </a:rPr>
                <a:t>...</a:t>
              </a:r>
              <a:endParaRPr kumimoji="0" lang="en-US" altLang="ja-JP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  <a:sym typeface="Century Gothic"/>
              </a:endParaRPr>
            </a:p>
          </p:txBody>
        </p:sp>
        <p:grpSp>
          <p:nvGrpSpPr>
            <p:cNvPr id="21" name="Group 20"/>
            <p:cNvGrpSpPr/>
            <p:nvPr/>
          </p:nvGrpSpPr>
          <p:grpSpPr>
            <a:xfrm>
              <a:off x="4215383" y="1492539"/>
              <a:ext cx="3842414" cy="307775"/>
              <a:chOff x="4215383" y="1497444"/>
              <a:chExt cx="3842414" cy="307775"/>
            </a:xfrm>
          </p:grpSpPr>
          <p:sp>
            <p:nvSpPr>
              <p:cNvPr id="22" name="TextBox 21"/>
              <p:cNvSpPr txBox="1"/>
              <p:nvPr/>
            </p:nvSpPr>
            <p:spPr>
              <a:xfrm>
                <a:off x="4254514" y="1497444"/>
                <a:ext cx="3803283" cy="30777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9" tIns="45719" rIns="45719" bIns="45719" numCol="1" spcCol="38100" rtlCol="0" anchor="t">
                <a:spAutoFit/>
              </a:bodyPr>
              <a:lstStyle/>
              <a:p>
                <a: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ja-JP" altLang="en-US" sz="1400" dirty="0">
                    <a:solidFill>
                      <a:srgbClr val="000000"/>
                    </a:solidFill>
                    <a:latin typeface="源真ゴシックP Regular" panose="020B0302020203020207" pitchFamily="50" charset="-128"/>
                    <a:ea typeface="源真ゴシックP Regular" panose="020B0302020203020207" pitchFamily="50" charset="-128"/>
                    <a:cs typeface="源真ゴシックP Regular" panose="020B0302020203020207" pitchFamily="50" charset="-128"/>
                  </a:rPr>
                  <a:t>インスペクター</a:t>
                </a:r>
                <a:r>
                  <a:rPr lang="ja-JP" altLang="en-US" sz="1400" dirty="0" smtClean="0">
                    <a:solidFill>
                      <a:srgbClr val="000000"/>
                    </a:solidFill>
                    <a:latin typeface="源真ゴシックP Regular" panose="020B0302020203020207" pitchFamily="50" charset="-128"/>
                    <a:ea typeface="源真ゴシックP Regular" panose="020B0302020203020207" pitchFamily="50" charset="-128"/>
                    <a:cs typeface="源真ゴシックP Regular" panose="020B0302020203020207" pitchFamily="50" charset="-128"/>
                  </a:rPr>
                  <a:t>と同じ表示をしているためこうなる</a:t>
                </a:r>
                <a:endParaRPr kumimoji="0" lang="en-US" altLang="ja-JP" sz="14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源真ゴシックP Regular" panose="020B0302020203020207" pitchFamily="50" charset="-128"/>
                  <a:ea typeface="源真ゴシックP Regular" panose="020B0302020203020207" pitchFamily="50" charset="-128"/>
                  <a:cs typeface="源真ゴシックP Regular" panose="020B0302020203020207" pitchFamily="50" charset="-128"/>
                  <a:sym typeface="Century Gothic"/>
                </a:endParaRPr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4215383" y="1519676"/>
                <a:ext cx="45719" cy="255004"/>
              </a:xfrm>
              <a:prstGeom prst="rect">
                <a:avLst/>
              </a:prstGeom>
              <a:solidFill>
                <a:schemeClr val="tx2"/>
              </a:solidFill>
              <a:ln w="25400" cap="flat">
                <a:noFill/>
                <a:prstDash val="solid"/>
                <a:bevel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</p:grpSp>
      </p:grpSp>
      <p:grpSp>
        <p:nvGrpSpPr>
          <p:cNvPr id="15" name="Group 14"/>
          <p:cNvGrpSpPr/>
          <p:nvPr/>
        </p:nvGrpSpPr>
        <p:grpSpPr>
          <a:xfrm>
            <a:off x="876008" y="1581941"/>
            <a:ext cx="4047066" cy="838846"/>
            <a:chOff x="3984978" y="1071577"/>
            <a:chExt cx="4007555" cy="838846"/>
          </a:xfrm>
        </p:grpSpPr>
        <p:sp>
          <p:nvSpPr>
            <p:cNvPr id="16" name="Rectangular Callout 15"/>
            <p:cNvSpPr/>
            <p:nvPr/>
          </p:nvSpPr>
          <p:spPr>
            <a:xfrm>
              <a:off x="3984978" y="1071577"/>
              <a:ext cx="4007555" cy="838846"/>
            </a:xfrm>
            <a:prstGeom prst="wedgeRectCallout">
              <a:avLst>
                <a:gd name="adj1" fmla="val 47196"/>
                <a:gd name="adj2" fmla="val 17417"/>
              </a:avLst>
            </a:prstGeom>
            <a:solidFill>
              <a:srgbClr val="FFFFFF"/>
            </a:solidFill>
            <a:ln w="25400" cap="flat">
              <a:solidFill>
                <a:srgbClr val="4F81BD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ja-JP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102681" y="1121670"/>
              <a:ext cx="2860718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ja-JP" altLang="en-US" sz="18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源真ゴシックP Regular" panose="020B0302020203020207" pitchFamily="50" charset="-128"/>
                  <a:ea typeface="源真ゴシックP Regular" panose="020B0302020203020207" pitchFamily="50" charset="-128"/>
                  <a:cs typeface="源真ゴシックP Regular" panose="020B0302020203020207" pitchFamily="50" charset="-128"/>
                  <a:sym typeface="Century Gothic"/>
                </a:rPr>
                <a:t>表示はインスペクターと同じ</a:t>
              </a:r>
              <a:endParaRPr kumimoji="0" lang="en-US" altLang="ja-JP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  <a:sym typeface="Century Gothic"/>
              </a:endParaRPr>
            </a:p>
          </p:txBody>
        </p:sp>
        <p:grpSp>
          <p:nvGrpSpPr>
            <p:cNvPr id="18" name="Group 17"/>
            <p:cNvGrpSpPr/>
            <p:nvPr/>
          </p:nvGrpSpPr>
          <p:grpSpPr>
            <a:xfrm>
              <a:off x="4215383" y="1492539"/>
              <a:ext cx="3553874" cy="307775"/>
              <a:chOff x="4215383" y="1497444"/>
              <a:chExt cx="3553874" cy="307775"/>
            </a:xfrm>
          </p:grpSpPr>
          <p:sp>
            <p:nvSpPr>
              <p:cNvPr id="19" name="TextBox 18"/>
              <p:cNvSpPr txBox="1"/>
              <p:nvPr/>
            </p:nvSpPr>
            <p:spPr>
              <a:xfrm>
                <a:off x="4254514" y="1497444"/>
                <a:ext cx="3514743" cy="30777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9" tIns="45719" rIns="45719" bIns="45719" numCol="1" spcCol="38100" rtlCol="0" anchor="t">
                <a:spAutoFit/>
              </a:bodyPr>
              <a:lstStyle/>
              <a:p>
                <a: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ja-JP" sz="1400" b="0" i="0" u="none" strike="noStrike" cap="none" spc="0" normalizeH="0" baseline="0" dirty="0" err="1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源真ゴシックP Regular" panose="020B0302020203020207" pitchFamily="50" charset="-128"/>
                    <a:ea typeface="源真ゴシックP Regular" panose="020B0302020203020207" pitchFamily="50" charset="-128"/>
                    <a:cs typeface="源真ゴシックP Regular" panose="020B0302020203020207" pitchFamily="50" charset="-128"/>
                    <a:sym typeface="Century Gothic"/>
                  </a:rPr>
                  <a:t>Editor.DrawDefaultInspector</a:t>
                </a:r>
                <a:r>
                  <a:rPr kumimoji="0" lang="en-US" altLang="ja-JP" sz="1400" b="0" i="0" u="none" strike="noStrike" cap="none" spc="0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源真ゴシックP Regular" panose="020B0302020203020207" pitchFamily="50" charset="-128"/>
                    <a:ea typeface="源真ゴシックP Regular" panose="020B0302020203020207" pitchFamily="50" charset="-128"/>
                    <a:cs typeface="源真ゴシックP Regular" panose="020B0302020203020207" pitchFamily="50" charset="-128"/>
                    <a:sym typeface="Century Gothic"/>
                  </a:rPr>
                  <a:t> </a:t>
                </a:r>
                <a:r>
                  <a:rPr lang="ja-JP" altLang="en-US" sz="1400" dirty="0" smtClean="0">
                    <a:solidFill>
                      <a:srgbClr val="000000"/>
                    </a:solidFill>
                    <a:latin typeface="源真ゴシックP Regular" panose="020B0302020203020207" pitchFamily="50" charset="-128"/>
                    <a:ea typeface="源真ゴシックP Regular" panose="020B0302020203020207" pitchFamily="50" charset="-128"/>
                    <a:cs typeface="源真ゴシックP Regular" panose="020B0302020203020207" pitchFamily="50" charset="-128"/>
                  </a:rPr>
                  <a:t>を実行してる</a:t>
                </a:r>
                <a:endParaRPr kumimoji="0" lang="en-US" altLang="ja-JP" sz="14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源真ゴシックP Regular" panose="020B0302020203020207" pitchFamily="50" charset="-128"/>
                  <a:ea typeface="源真ゴシックP Regular" panose="020B0302020203020207" pitchFamily="50" charset="-128"/>
                  <a:cs typeface="源真ゴシックP Regular" panose="020B0302020203020207" pitchFamily="50" charset="-128"/>
                  <a:sym typeface="Century Gothic"/>
                </a:endParaRPr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4215383" y="1519676"/>
                <a:ext cx="45719" cy="255004"/>
              </a:xfrm>
              <a:prstGeom prst="rect">
                <a:avLst/>
              </a:prstGeom>
              <a:solidFill>
                <a:schemeClr val="tx2"/>
              </a:solidFill>
              <a:ln w="25400" cap="flat">
                <a:noFill/>
                <a:prstDash val="solid"/>
                <a:bevel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</p:grpSp>
      </p:grpSp>
      <p:sp>
        <p:nvSpPr>
          <p:cNvPr id="4" name="Rectangle 3"/>
          <p:cNvSpPr/>
          <p:nvPr/>
        </p:nvSpPr>
        <p:spPr>
          <a:xfrm>
            <a:off x="7163142" y="4573308"/>
            <a:ext cx="1524000" cy="268526"/>
          </a:xfrm>
          <a:prstGeom prst="rect">
            <a:avLst/>
          </a:prstGeom>
          <a:solidFill>
            <a:srgbClr val="C1C1C1"/>
          </a:solidFill>
          <a:ln w="25400" cap="flat">
            <a:noFill/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863236" y="3924181"/>
            <a:ext cx="4053317" cy="838846"/>
            <a:chOff x="3984978" y="1071577"/>
            <a:chExt cx="4007555" cy="838846"/>
          </a:xfrm>
        </p:grpSpPr>
        <p:sp>
          <p:nvSpPr>
            <p:cNvPr id="25" name="Rectangular Callout 24"/>
            <p:cNvSpPr/>
            <p:nvPr/>
          </p:nvSpPr>
          <p:spPr>
            <a:xfrm>
              <a:off x="3984978" y="1071577"/>
              <a:ext cx="4007555" cy="838846"/>
            </a:xfrm>
            <a:prstGeom prst="wedgeRectCallout">
              <a:avLst>
                <a:gd name="adj1" fmla="val 114107"/>
                <a:gd name="adj2" fmla="val 44854"/>
              </a:avLst>
            </a:prstGeom>
            <a:solidFill>
              <a:srgbClr val="FFFFFF"/>
            </a:solidFill>
            <a:ln w="25400" cap="flat">
              <a:solidFill>
                <a:srgbClr val="4F81BD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ja-JP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102681" y="1121670"/>
              <a:ext cx="3332420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ja-JP" sz="1800" b="0" i="0" u="none" strike="noStrike" cap="none" spc="0" normalizeH="0" baseline="0" dirty="0" err="1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源真ゴシックP Regular" panose="020B0302020203020207" pitchFamily="50" charset="-128"/>
                  <a:ea typeface="源真ゴシックP Regular" panose="020B0302020203020207" pitchFamily="50" charset="-128"/>
                  <a:cs typeface="源真ゴシックP Regular" panose="020B0302020203020207" pitchFamily="50" charset="-128"/>
                  <a:sym typeface="Century Gothic"/>
                </a:rPr>
                <a:t>OnGUI</a:t>
              </a:r>
              <a:r>
                <a:rPr kumimoji="0" lang="en-US" altLang="ja-JP" sz="18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源真ゴシックP Regular" panose="020B0302020203020207" pitchFamily="50" charset="-128"/>
                  <a:ea typeface="源真ゴシックP Regular" panose="020B0302020203020207" pitchFamily="50" charset="-128"/>
                  <a:cs typeface="源真ゴシックP Regular" panose="020B0302020203020207" pitchFamily="50" charset="-128"/>
                  <a:sym typeface="Century Gothic"/>
                </a:rPr>
                <a:t> </a:t>
              </a:r>
              <a:r>
                <a:rPr kumimoji="0" lang="ja-JP" altLang="en-US" sz="18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源真ゴシックP Regular" panose="020B0302020203020207" pitchFamily="50" charset="-128"/>
                  <a:ea typeface="源真ゴシックP Regular" panose="020B0302020203020207" pitchFamily="50" charset="-128"/>
                  <a:cs typeface="源真ゴシックP Regular" panose="020B0302020203020207" pitchFamily="50" charset="-128"/>
                  <a:sym typeface="Century Gothic"/>
                </a:rPr>
                <a:t>を使うと </a:t>
              </a:r>
              <a:r>
                <a:rPr kumimoji="0" lang="en-US" altLang="ja-JP" sz="18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源真ゴシックP Regular" panose="020B0302020203020207" pitchFamily="50" charset="-128"/>
                  <a:ea typeface="源真ゴシックP Regular" panose="020B0302020203020207" pitchFamily="50" charset="-128"/>
                  <a:cs typeface="源真ゴシックP Regular" panose="020B0302020203020207" pitchFamily="50" charset="-128"/>
                  <a:sym typeface="Century Gothic"/>
                </a:rPr>
                <a:t>Button </a:t>
              </a:r>
              <a:r>
                <a:rPr kumimoji="0" lang="ja-JP" altLang="en-US" sz="18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源真ゴシックP Regular" panose="020B0302020203020207" pitchFamily="50" charset="-128"/>
                  <a:ea typeface="源真ゴシックP Regular" panose="020B0302020203020207" pitchFamily="50" charset="-128"/>
                  <a:cs typeface="源真ゴシックP Regular" panose="020B0302020203020207" pitchFamily="50" charset="-128"/>
                  <a:sym typeface="Century Gothic"/>
                </a:rPr>
                <a:t>が消える</a:t>
              </a:r>
              <a:endParaRPr kumimoji="0" lang="en-US" altLang="ja-JP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  <a:sym typeface="Century Gothic"/>
              </a:endParaRPr>
            </a:p>
          </p:txBody>
        </p:sp>
        <p:grpSp>
          <p:nvGrpSpPr>
            <p:cNvPr id="27" name="Group 26"/>
            <p:cNvGrpSpPr/>
            <p:nvPr/>
          </p:nvGrpSpPr>
          <p:grpSpPr>
            <a:xfrm>
              <a:off x="4215383" y="1492539"/>
              <a:ext cx="3089438" cy="307775"/>
              <a:chOff x="4215383" y="1497444"/>
              <a:chExt cx="3089438" cy="307775"/>
            </a:xfrm>
          </p:grpSpPr>
          <p:sp>
            <p:nvSpPr>
              <p:cNvPr id="28" name="TextBox 27"/>
              <p:cNvSpPr txBox="1"/>
              <p:nvPr/>
            </p:nvSpPr>
            <p:spPr>
              <a:xfrm>
                <a:off x="4254514" y="1497444"/>
                <a:ext cx="3050307" cy="30777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9" tIns="45719" rIns="45719" bIns="45719" numCol="1" spcCol="38100" rtlCol="0" anchor="t">
                <a:spAutoFit/>
              </a:bodyPr>
              <a:lstStyle/>
              <a:p>
                <a: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ja-JP" altLang="en-US" sz="1400" b="0" i="0" u="none" strike="noStrike" cap="none" spc="0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源真ゴシックP Regular" panose="020B0302020203020207" pitchFamily="50" charset="-128"/>
                    <a:ea typeface="源真ゴシックP Regular" panose="020B0302020203020207" pitchFamily="50" charset="-128"/>
                    <a:cs typeface="源真ゴシックP Regular" panose="020B0302020203020207" pitchFamily="50" charset="-128"/>
                    <a:sym typeface="Century Gothic"/>
                  </a:rPr>
                  <a:t>ただの </a:t>
                </a:r>
                <a:r>
                  <a:rPr kumimoji="0" lang="en-US" altLang="ja-JP" sz="1400" b="0" i="0" u="none" strike="noStrike" cap="none" spc="0" normalizeH="0" baseline="0" dirty="0" err="1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源真ゴシックP Regular" panose="020B0302020203020207" pitchFamily="50" charset="-128"/>
                    <a:ea typeface="源真ゴシックP Regular" panose="020B0302020203020207" pitchFamily="50" charset="-128"/>
                    <a:cs typeface="源真ゴシックP Regular" panose="020B0302020203020207" pitchFamily="50" charset="-128"/>
                    <a:sym typeface="Century Gothic"/>
                  </a:rPr>
                  <a:t>EditorWindow</a:t>
                </a:r>
                <a:r>
                  <a:rPr kumimoji="0" lang="en-US" altLang="ja-JP" sz="1400" b="0" i="0" u="none" strike="noStrike" cap="none" spc="0" normalizeH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源真ゴシックP Regular" panose="020B0302020203020207" pitchFamily="50" charset="-128"/>
                    <a:ea typeface="源真ゴシックP Regular" panose="020B0302020203020207" pitchFamily="50" charset="-128"/>
                    <a:cs typeface="源真ゴシックP Regular" panose="020B0302020203020207" pitchFamily="50" charset="-128"/>
                    <a:sym typeface="Century Gothic"/>
                  </a:rPr>
                  <a:t> </a:t>
                </a:r>
                <a:r>
                  <a:rPr kumimoji="0" lang="ja-JP" altLang="en-US" sz="1400" b="0" i="0" u="none" strike="noStrike" cap="none" spc="0" normalizeH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源真ゴシックP Regular" panose="020B0302020203020207" pitchFamily="50" charset="-128"/>
                    <a:ea typeface="源真ゴシックP Regular" panose="020B0302020203020207" pitchFamily="50" charset="-128"/>
                    <a:cs typeface="源真ゴシックP Regular" panose="020B0302020203020207" pitchFamily="50" charset="-128"/>
                    <a:sym typeface="Century Gothic"/>
                  </a:rPr>
                  <a:t>になってしまう</a:t>
                </a:r>
                <a:r>
                  <a:rPr kumimoji="0" lang="en-US" altLang="ja-JP" sz="1400" b="0" i="0" u="none" strike="noStrike" cap="none" spc="0" normalizeH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源真ゴシックP Regular" panose="020B0302020203020207" pitchFamily="50" charset="-128"/>
                    <a:ea typeface="源真ゴシックP Regular" panose="020B0302020203020207" pitchFamily="50" charset="-128"/>
                    <a:cs typeface="源真ゴシックP Regular" panose="020B0302020203020207" pitchFamily="50" charset="-128"/>
                    <a:sym typeface="Century Gothic"/>
                  </a:rPr>
                  <a:t>...</a:t>
                </a:r>
                <a:endParaRPr kumimoji="0" lang="en-US" altLang="ja-JP" sz="14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源真ゴシックP Regular" panose="020B0302020203020207" pitchFamily="50" charset="-128"/>
                  <a:ea typeface="源真ゴシックP Regular" panose="020B0302020203020207" pitchFamily="50" charset="-128"/>
                  <a:cs typeface="源真ゴシックP Regular" panose="020B0302020203020207" pitchFamily="50" charset="-128"/>
                  <a:sym typeface="Century Gothic"/>
                </a:endParaRPr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4215383" y="1519676"/>
                <a:ext cx="45719" cy="255004"/>
              </a:xfrm>
              <a:prstGeom prst="rect">
                <a:avLst/>
              </a:prstGeom>
              <a:solidFill>
                <a:schemeClr val="tx2"/>
              </a:solidFill>
              <a:ln w="25400" cap="flat">
                <a:noFill/>
                <a:prstDash val="solid"/>
                <a:bevel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092425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C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/>
          </p:cNvSpPr>
          <p:nvPr>
            <p:ph type="title"/>
          </p:nvPr>
        </p:nvSpPr>
        <p:spPr>
          <a:xfrm>
            <a:off x="347957" y="192970"/>
            <a:ext cx="8229600" cy="429303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>
              <a:defRPr sz="1800">
                <a:solidFill>
                  <a:srgbClr val="000000"/>
                </a:solidFill>
              </a:defRPr>
            </a:pPr>
            <a:r>
              <a:rPr lang="en-US" altLang="ja-JP" sz="2400" dirty="0" err="1" smtClean="0">
                <a:solidFill>
                  <a:srgbClr val="FFFFFF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ScriptableWizard</a:t>
            </a:r>
            <a:r>
              <a:rPr lang="en-US" altLang="ja-JP" sz="2400" dirty="0" smtClean="0">
                <a:solidFill>
                  <a:srgbClr val="FFFFFF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 - </a:t>
            </a:r>
            <a:r>
              <a:rPr lang="en-US" altLang="ja-JP" sz="2400" dirty="0">
                <a:solidFill>
                  <a:schemeClr val="bg1"/>
                </a:solidFill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</a:rPr>
              <a:t>Unity 5 </a:t>
            </a:r>
            <a:r>
              <a:rPr lang="ja-JP" altLang="en-US" sz="2400" dirty="0">
                <a:solidFill>
                  <a:schemeClr val="bg1"/>
                </a:solidFill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</a:rPr>
              <a:t>でイケてるトコ</a:t>
            </a:r>
            <a:r>
              <a:rPr lang="ja-JP" altLang="en-US" sz="2400" dirty="0" smtClean="0">
                <a:solidFill>
                  <a:schemeClr val="bg1"/>
                </a:solidFill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</a:rPr>
              <a:t>ロ</a:t>
            </a:r>
            <a:endParaRPr sz="2400" dirty="0">
              <a:solidFill>
                <a:srgbClr val="FFFFFF"/>
              </a:solidFill>
              <a:latin typeface="源真ゴシック Regular" panose="020B0302020203020207" pitchFamily="50" charset="-128"/>
              <a:ea typeface="源真ゴシック Regular" panose="020B0302020203020207" pitchFamily="50" charset="-128"/>
              <a:cs typeface="源真ゴシック Regular" panose="020B0302020203020207" pitchFamily="50" charset="-128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7957" y="628214"/>
            <a:ext cx="8626710" cy="4235595"/>
          </a:xfrm>
        </p:spPr>
        <p:txBody>
          <a:bodyPr/>
          <a:lstStyle/>
          <a:p>
            <a:endParaRPr lang="en-US" sz="2000" dirty="0" smtClean="0">
              <a:solidFill>
                <a:schemeClr val="bg1"/>
              </a:solidFill>
              <a:latin typeface="源真ゴシックP Regular" panose="020B0302020203020207" pitchFamily="50" charset="-128"/>
              <a:ea typeface="源真ゴシックP Regular" panose="020B0302020203020207" pitchFamily="50" charset="-128"/>
              <a:cs typeface="源真ゴシックP Regular" panose="020B0302020203020207" pitchFamily="50" charset="-128"/>
            </a:endParaRPr>
          </a:p>
          <a:p>
            <a:r>
              <a:rPr lang="en-US" altLang="ja-JP" sz="2000" dirty="0" err="1" smtClean="0">
                <a:solidFill>
                  <a:schemeClr val="bg1"/>
                </a:solidFill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</a:rPr>
              <a:t>DrawWizardGUI</a:t>
            </a:r>
            <a:r>
              <a:rPr lang="ja-JP" altLang="en-US" sz="2000" dirty="0" smtClean="0">
                <a:solidFill>
                  <a:schemeClr val="bg1"/>
                </a:solidFill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</a:rPr>
              <a:t> の追加（解放）</a:t>
            </a:r>
            <a:endParaRPr lang="en-US" sz="2000" dirty="0">
              <a:solidFill>
                <a:schemeClr val="bg1"/>
              </a:solidFill>
              <a:latin typeface="源真ゴシックP Regular" panose="020B0302020203020207" pitchFamily="50" charset="-128"/>
              <a:ea typeface="源真ゴシックP Regular" panose="020B0302020203020207" pitchFamily="50" charset="-128"/>
              <a:cs typeface="源真ゴシックP Regular" panose="020B0302020203020207" pitchFamily="50" charset="-128"/>
            </a:endParaRPr>
          </a:p>
        </p:txBody>
      </p:sp>
      <p:pic>
        <p:nvPicPr>
          <p:cNvPr id="6" name="Picture 5" descr="unity-logo-cut-bottom-red-rgb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8496" y="0"/>
            <a:ext cx="1954144" cy="2436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65795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19"/>
          <p:cNvSpPr>
            <a:spLocks noGrp="1"/>
          </p:cNvSpPr>
          <p:nvPr>
            <p:ph type="body" idx="1"/>
          </p:nvPr>
        </p:nvSpPr>
        <p:spPr>
          <a:xfrm>
            <a:off x="849566" y="2271144"/>
            <a:ext cx="4441305" cy="690365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spcBef>
                <a:spcPts val="400"/>
              </a:spcBef>
              <a:defRPr sz="1800"/>
            </a:lvl1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 lang="ja-JP" altLang="en-US" sz="2000" b="1" dirty="0" smtClean="0">
                <a:solidFill>
                  <a:srgbClr val="FFFFFF"/>
                </a:solidFill>
                <a:latin typeface="源真ゴシックP Heavy" panose="020B0702020203020207" pitchFamily="50" charset="-128"/>
                <a:ea typeface="源真ゴシックP Heavy" panose="020B0702020203020207" pitchFamily="50" charset="-128"/>
                <a:cs typeface="源真ゴシックP Heavy" panose="020B0702020203020207" pitchFamily="50" charset="-128"/>
              </a:rPr>
              <a:t>アジェンダ</a:t>
            </a:r>
            <a:endParaRPr sz="2000" b="1" dirty="0">
              <a:solidFill>
                <a:srgbClr val="FFFFFF"/>
              </a:solidFill>
              <a:latin typeface="源真ゴシックP Heavy" panose="020B0702020203020207" pitchFamily="50" charset="-128"/>
              <a:ea typeface="源真ゴシックP Heavy" panose="020B0702020203020207" pitchFamily="50" charset="-128"/>
              <a:cs typeface="源真ゴシックP Heavy" panose="020B0702020203020207" pitchFamily="50" charset="-128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298303" y="764145"/>
            <a:ext cx="4273420" cy="466281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algn="r" rtl="0" latinLnBrk="1" hangingPunct="0"/>
            <a:r>
              <a:rPr lang="ja-JP" altLang="en-US" b="1" dirty="0" smtClean="0">
                <a:solidFill>
                  <a:srgbClr val="000000"/>
                </a:solidFill>
                <a:latin typeface="源真ゴシック Heavy" panose="020B0702020203020207" pitchFamily="50" charset="-128"/>
                <a:ea typeface="源真ゴシック Heavy" panose="020B0702020203020207" pitchFamily="50" charset="-128"/>
                <a:cs typeface="源真ゴシック Heavy" panose="020B0702020203020207" pitchFamily="50" charset="-128"/>
              </a:rPr>
              <a:t>スプライトアニメーションを題材としたエディター拡張の話</a:t>
            </a:r>
            <a:endParaRPr lang="en-US" b="1" dirty="0" smtClean="0">
              <a:solidFill>
                <a:srgbClr val="000000"/>
              </a:solidFill>
              <a:latin typeface="源真ゴシック Heavy" panose="020B0702020203020207" pitchFamily="50" charset="-128"/>
              <a:ea typeface="源真ゴシック Heavy" panose="020B0702020203020207" pitchFamily="50" charset="-128"/>
              <a:cs typeface="源真ゴシック Heavy" panose="020B0702020203020207" pitchFamily="50" charset="-128"/>
            </a:endParaRPr>
          </a:p>
          <a:p>
            <a:pPr algn="r" rtl="0" latinLnBrk="1" hangingPunct="0"/>
            <a:r>
              <a:rPr lang="en-US" sz="1400" dirty="0" smtClean="0">
                <a:solidFill>
                  <a:srgbClr val="000000"/>
                </a:solidFill>
                <a:latin typeface="源真ゴシック Heavy" panose="020B0702020203020207" pitchFamily="50" charset="-128"/>
                <a:ea typeface="源真ゴシック Heavy" panose="020B0702020203020207" pitchFamily="50" charset="-128"/>
                <a:cs typeface="源真ゴシック Heavy" panose="020B0702020203020207" pitchFamily="50" charset="-128"/>
              </a:rPr>
              <a:t>	</a:t>
            </a:r>
          </a:p>
          <a:p>
            <a:pPr algn="r" rtl="0" latinLnBrk="1" hangingPunct="0"/>
            <a:endParaRPr lang="en-US" sz="1400" dirty="0">
              <a:solidFill>
                <a:srgbClr val="000000"/>
              </a:solidFill>
              <a:latin typeface="源真ゴシック Heavy" panose="020B0702020203020207" pitchFamily="50" charset="-128"/>
              <a:ea typeface="源真ゴシック Heavy" panose="020B0702020203020207" pitchFamily="50" charset="-128"/>
              <a:cs typeface="源真ゴシック Heavy" panose="020B0702020203020207" pitchFamily="50" charset="-128"/>
            </a:endParaRPr>
          </a:p>
          <a:p>
            <a:pPr algn="r" rtl="0" latinLnBrk="1" hangingPunct="0"/>
            <a:r>
              <a:rPr lang="en-US" altLang="ja-JP" b="1" dirty="0" smtClean="0">
                <a:solidFill>
                  <a:srgbClr val="000000"/>
                </a:solidFill>
                <a:latin typeface="源真ゴシック Heavy" panose="020B0702020203020207" pitchFamily="50" charset="-128"/>
                <a:ea typeface="源真ゴシック Heavy" panose="020B0702020203020207" pitchFamily="50" charset="-128"/>
                <a:cs typeface="源真ゴシック Heavy" panose="020B0702020203020207" pitchFamily="50" charset="-128"/>
              </a:rPr>
              <a:t>Unity5</a:t>
            </a:r>
            <a:r>
              <a:rPr lang="ja-JP" altLang="en-US" b="1" dirty="0" smtClean="0">
                <a:solidFill>
                  <a:srgbClr val="000000"/>
                </a:solidFill>
                <a:latin typeface="源真ゴシック Heavy" panose="020B0702020203020207" pitchFamily="50" charset="-128"/>
                <a:ea typeface="源真ゴシック Heavy" panose="020B0702020203020207" pitchFamily="50" charset="-128"/>
                <a:cs typeface="源真ゴシック Heavy" panose="020B0702020203020207" pitchFamily="50" charset="-128"/>
              </a:rPr>
              <a:t>の新機能</a:t>
            </a:r>
            <a:endParaRPr lang="en-US" b="1" dirty="0">
              <a:solidFill>
                <a:srgbClr val="000000"/>
              </a:solidFill>
              <a:latin typeface="源真ゴシック Heavy" panose="020B0702020203020207" pitchFamily="50" charset="-128"/>
              <a:ea typeface="源真ゴシック Heavy" panose="020B0702020203020207" pitchFamily="50" charset="-128"/>
              <a:cs typeface="源真ゴシック Heavy" panose="020B0702020203020207" pitchFamily="50" charset="-128"/>
            </a:endParaRPr>
          </a:p>
          <a:p>
            <a:pPr algn="r" rtl="0" latinLnBrk="1" hangingPunct="0"/>
            <a:r>
              <a:rPr lang="en-US" sz="1400" dirty="0">
                <a:solidFill>
                  <a:srgbClr val="000000"/>
                </a:solidFill>
                <a:latin typeface="源真ゴシック Heavy" panose="020B0702020203020207" pitchFamily="50" charset="-128"/>
                <a:ea typeface="源真ゴシック Heavy" panose="020B0702020203020207" pitchFamily="50" charset="-128"/>
                <a:cs typeface="源真ゴシック Heavy" panose="020B0702020203020207" pitchFamily="50" charset="-128"/>
              </a:rPr>
              <a:t>	</a:t>
            </a:r>
            <a:endParaRPr lang="en-US" sz="1400" dirty="0" smtClean="0">
              <a:solidFill>
                <a:srgbClr val="000000"/>
              </a:solidFill>
              <a:latin typeface="源真ゴシック Heavy" panose="020B0702020203020207" pitchFamily="50" charset="-128"/>
              <a:ea typeface="源真ゴシック Heavy" panose="020B0702020203020207" pitchFamily="50" charset="-128"/>
              <a:cs typeface="源真ゴシック Heavy" panose="020B0702020203020207" pitchFamily="50" charset="-128"/>
            </a:endParaRPr>
          </a:p>
          <a:p>
            <a:pPr algn="r" rtl="0" latinLnBrk="1" hangingPunct="0"/>
            <a:endParaRPr lang="en-US" sz="1400" dirty="0">
              <a:solidFill>
                <a:srgbClr val="000000"/>
              </a:solidFill>
              <a:latin typeface="源真ゴシック Heavy" panose="020B0702020203020207" pitchFamily="50" charset="-128"/>
              <a:ea typeface="源真ゴシック Heavy" panose="020B0702020203020207" pitchFamily="50" charset="-128"/>
              <a:cs typeface="源真ゴシック Heavy" panose="020B0702020203020207" pitchFamily="50" charset="-128"/>
            </a:endParaRPr>
          </a:p>
          <a:p>
            <a:pPr algn="r" rtl="0" latinLnBrk="1" hangingPunct="0">
              <a:spcAft>
                <a:spcPts val="600"/>
              </a:spcAft>
            </a:pPr>
            <a:r>
              <a:rPr lang="en-US" sz="1400" dirty="0" smtClean="0">
                <a:solidFill>
                  <a:srgbClr val="000000"/>
                </a:solidFill>
                <a:latin typeface="源真ゴシック Heavy" panose="020B0702020203020207" pitchFamily="50" charset="-128"/>
                <a:ea typeface="源真ゴシック Heavy" panose="020B0702020203020207" pitchFamily="50" charset="-128"/>
                <a:cs typeface="源真ゴシック Heavy" panose="020B0702020203020207" pitchFamily="50" charset="-128"/>
              </a:rPr>
              <a:t>	</a:t>
            </a:r>
            <a:endParaRPr lang="en-US" sz="1400" dirty="0">
              <a:solidFill>
                <a:srgbClr val="000000"/>
              </a:solidFill>
              <a:latin typeface="源真ゴシック Heavy" panose="020B0702020203020207" pitchFamily="50" charset="-128"/>
              <a:ea typeface="源真ゴシック Heavy" panose="020B0702020203020207" pitchFamily="50" charset="-128"/>
              <a:cs typeface="源真ゴシック Heavy" panose="020B0702020203020207" pitchFamily="50" charset="-128"/>
            </a:endParaRPr>
          </a:p>
          <a:p>
            <a:pPr algn="r" rtl="0" latinLnBrk="1" hangingPunct="0"/>
            <a:endParaRPr lang="en-US" sz="1400" dirty="0" smtClean="0">
              <a:solidFill>
                <a:srgbClr val="000000"/>
              </a:solidFill>
              <a:latin typeface="源真ゴシック Heavy" panose="020B0702020203020207" pitchFamily="50" charset="-128"/>
              <a:ea typeface="源真ゴシック Heavy" panose="020B0702020203020207" pitchFamily="50" charset="-128"/>
              <a:cs typeface="源真ゴシック Heavy" panose="020B0702020203020207" pitchFamily="50" charset="-128"/>
            </a:endParaRPr>
          </a:p>
          <a:p>
            <a:pPr algn="r" rtl="0" latinLnBrk="1" hangingPunct="0"/>
            <a:endParaRPr lang="en-US" sz="1400" dirty="0">
              <a:solidFill>
                <a:srgbClr val="000000"/>
              </a:solidFill>
              <a:latin typeface="源真ゴシック Heavy" panose="020B0702020203020207" pitchFamily="50" charset="-128"/>
              <a:ea typeface="源真ゴシック Heavy" panose="020B0702020203020207" pitchFamily="50" charset="-128"/>
              <a:cs typeface="源真ゴシック Heavy" panose="020B0702020203020207" pitchFamily="50" charset="-128"/>
            </a:endParaRPr>
          </a:p>
          <a:p>
            <a:pPr algn="r" rtl="0" latinLnBrk="1" hangingPunct="0"/>
            <a:endParaRPr lang="en-US" sz="1400" dirty="0" smtClean="0">
              <a:solidFill>
                <a:srgbClr val="000000"/>
              </a:solidFill>
              <a:latin typeface="源真ゴシック Heavy" panose="020B0702020203020207" pitchFamily="50" charset="-128"/>
              <a:ea typeface="源真ゴシック Heavy" panose="020B0702020203020207" pitchFamily="50" charset="-128"/>
              <a:cs typeface="源真ゴシック Heavy" panose="020B0702020203020207" pitchFamily="50" charset="-128"/>
            </a:endParaRPr>
          </a:p>
          <a:p>
            <a:pPr algn="r" rtl="0" latinLnBrk="1" hangingPunct="0"/>
            <a:endParaRPr lang="en-US" sz="1400" dirty="0">
              <a:solidFill>
                <a:srgbClr val="000000"/>
              </a:solidFill>
              <a:latin typeface="源真ゴシック Heavy" panose="020B0702020203020207" pitchFamily="50" charset="-128"/>
              <a:ea typeface="源真ゴシック Heavy" panose="020B0702020203020207" pitchFamily="50" charset="-128"/>
              <a:cs typeface="源真ゴシック Heavy" panose="020B0702020203020207" pitchFamily="50" charset="-128"/>
            </a:endParaRPr>
          </a:p>
          <a:p>
            <a:pPr algn="r" rtl="0" latinLnBrk="1" hangingPunct="0"/>
            <a:endParaRPr lang="en-US" sz="1400" dirty="0" smtClean="0">
              <a:solidFill>
                <a:srgbClr val="000000"/>
              </a:solidFill>
              <a:latin typeface="源真ゴシック Heavy" panose="020B0702020203020207" pitchFamily="50" charset="-128"/>
              <a:ea typeface="源真ゴシック Heavy" panose="020B0702020203020207" pitchFamily="50" charset="-128"/>
              <a:cs typeface="源真ゴシック Heavy" panose="020B0702020203020207" pitchFamily="50" charset="-128"/>
            </a:endParaRPr>
          </a:p>
          <a:p>
            <a:pPr algn="r" rtl="0" latinLnBrk="1" hangingPunct="0"/>
            <a:endParaRPr lang="en-US" sz="1400" dirty="0">
              <a:solidFill>
                <a:srgbClr val="000000"/>
              </a:solidFill>
              <a:latin typeface="源真ゴシック Heavy" panose="020B0702020203020207" pitchFamily="50" charset="-128"/>
              <a:ea typeface="源真ゴシック Heavy" panose="020B0702020203020207" pitchFamily="50" charset="-128"/>
              <a:cs typeface="源真ゴシック Heavy" panose="020B0702020203020207" pitchFamily="50" charset="-128"/>
            </a:endParaRPr>
          </a:p>
          <a:p>
            <a:pPr algn="r" rtl="0" latinLnBrk="1" hangingPunct="0"/>
            <a:endParaRPr lang="en-US" sz="1400" dirty="0" smtClean="0">
              <a:solidFill>
                <a:srgbClr val="000000"/>
              </a:solidFill>
              <a:latin typeface="源真ゴシック Heavy" panose="020B0702020203020207" pitchFamily="50" charset="-128"/>
              <a:ea typeface="源真ゴシック Heavy" panose="020B0702020203020207" pitchFamily="50" charset="-128"/>
              <a:cs typeface="源真ゴシック Heavy" panose="020B0702020203020207" pitchFamily="50" charset="-128"/>
            </a:endParaRPr>
          </a:p>
          <a:p>
            <a:pPr algn="r" rtl="0" latinLnBrk="1" hangingPunct="0"/>
            <a:endParaRPr lang="en-US" sz="1400" dirty="0">
              <a:solidFill>
                <a:srgbClr val="000000"/>
              </a:solidFill>
              <a:latin typeface="源真ゴシック Heavy" panose="020B0702020203020207" pitchFamily="50" charset="-128"/>
              <a:ea typeface="源真ゴシック Heavy" panose="020B0702020203020207" pitchFamily="50" charset="-128"/>
              <a:cs typeface="源真ゴシック Heavy" panose="020B0702020203020207" pitchFamily="50" charset="-128"/>
            </a:endParaRPr>
          </a:p>
          <a:p>
            <a:pPr algn="r" rtl="0" latinLnBrk="1" hangingPunct="0"/>
            <a:endParaRPr lang="en-US" sz="1400" dirty="0" smtClean="0">
              <a:solidFill>
                <a:srgbClr val="000000"/>
              </a:solidFill>
              <a:latin typeface="源真ゴシック Heavy" panose="020B0702020203020207" pitchFamily="50" charset="-128"/>
              <a:ea typeface="源真ゴシック Heavy" panose="020B0702020203020207" pitchFamily="50" charset="-128"/>
              <a:cs typeface="源真ゴシック Heavy" panose="020B0702020203020207" pitchFamily="50" charset="-128"/>
            </a:endParaRPr>
          </a:p>
          <a:p>
            <a:pPr algn="r" rtl="0" latinLnBrk="1" hangingPunct="0"/>
            <a:endParaRPr lang="en-US" sz="1400" dirty="0">
              <a:solidFill>
                <a:srgbClr val="000000"/>
              </a:solidFill>
              <a:latin typeface="源真ゴシック Heavy" panose="020B0702020203020207" pitchFamily="50" charset="-128"/>
              <a:ea typeface="源真ゴシック Heavy" panose="020B0702020203020207" pitchFamily="50" charset="-128"/>
              <a:cs typeface="源真ゴシック Heavy" panose="020B0702020203020207" pitchFamily="50" charset="-128"/>
            </a:endParaRPr>
          </a:p>
          <a:p>
            <a:pPr algn="r" rtl="0" latinLnBrk="1" hangingPunct="0"/>
            <a:endParaRPr lang="en-US" sz="1400" dirty="0" smtClean="0">
              <a:solidFill>
                <a:srgbClr val="000000"/>
              </a:solidFill>
              <a:latin typeface="源真ゴシック Heavy" panose="020B0702020203020207" pitchFamily="50" charset="-128"/>
              <a:ea typeface="源真ゴシック Heavy" panose="020B0702020203020207" pitchFamily="50" charset="-128"/>
              <a:cs typeface="源真ゴシック Heavy" panose="020B0702020203020207" pitchFamily="50" charset="-128"/>
            </a:endParaRPr>
          </a:p>
          <a:p>
            <a:pPr algn="r" rtl="0" latinLnBrk="1" hangingPunct="0"/>
            <a:endParaRPr lang="en-US" sz="1400" dirty="0">
              <a:solidFill>
                <a:srgbClr val="000000"/>
              </a:solidFill>
              <a:latin typeface="源真ゴシック Heavy" panose="020B0702020203020207" pitchFamily="50" charset="-128"/>
              <a:ea typeface="源真ゴシック Heavy" panose="020B0702020203020207" pitchFamily="50" charset="-128"/>
              <a:cs typeface="源真ゴシック Heavy" panose="020B0702020203020207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0848403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C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/>
          </p:cNvSpPr>
          <p:nvPr>
            <p:ph type="title"/>
          </p:nvPr>
        </p:nvSpPr>
        <p:spPr>
          <a:xfrm>
            <a:off x="347957" y="192970"/>
            <a:ext cx="8229600" cy="429303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>
              <a:defRPr sz="1800">
                <a:solidFill>
                  <a:srgbClr val="000000"/>
                </a:solidFill>
              </a:defRPr>
            </a:pPr>
            <a:r>
              <a:rPr lang="en-US" altLang="ja-JP" sz="2400" dirty="0" err="1" smtClean="0">
                <a:solidFill>
                  <a:srgbClr val="FFFFFF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ScriptableWizard</a:t>
            </a:r>
            <a:r>
              <a:rPr lang="en-US" altLang="ja-JP" sz="2400" dirty="0" smtClean="0">
                <a:solidFill>
                  <a:srgbClr val="FFFFFF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 - </a:t>
            </a:r>
            <a:r>
              <a:rPr lang="en-US" altLang="ja-JP" sz="2400" dirty="0">
                <a:solidFill>
                  <a:schemeClr val="bg1"/>
                </a:solidFill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</a:rPr>
              <a:t>Unity 5 </a:t>
            </a:r>
            <a:r>
              <a:rPr lang="ja-JP" altLang="en-US" sz="2400" dirty="0">
                <a:solidFill>
                  <a:schemeClr val="bg1"/>
                </a:solidFill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</a:rPr>
              <a:t>でイケてるトコ</a:t>
            </a:r>
            <a:r>
              <a:rPr lang="ja-JP" altLang="en-US" sz="2400" dirty="0" smtClean="0">
                <a:solidFill>
                  <a:schemeClr val="bg1"/>
                </a:solidFill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</a:rPr>
              <a:t>ロ</a:t>
            </a:r>
            <a:endParaRPr sz="2400" dirty="0">
              <a:solidFill>
                <a:srgbClr val="FFFFFF"/>
              </a:solidFill>
              <a:latin typeface="源真ゴシック Regular" panose="020B0302020203020207" pitchFamily="50" charset="-128"/>
              <a:ea typeface="源真ゴシック Regular" panose="020B0302020203020207" pitchFamily="50" charset="-128"/>
              <a:cs typeface="源真ゴシック Regular" panose="020B0302020203020207" pitchFamily="50" charset="-128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7957" y="628214"/>
            <a:ext cx="8626710" cy="4235595"/>
          </a:xfrm>
        </p:spPr>
        <p:txBody>
          <a:bodyPr/>
          <a:lstStyle/>
          <a:p>
            <a:endParaRPr lang="en-US" sz="2000" dirty="0" smtClean="0">
              <a:solidFill>
                <a:schemeClr val="bg1"/>
              </a:solidFill>
              <a:latin typeface="源真ゴシックP Regular" panose="020B0302020203020207" pitchFamily="50" charset="-128"/>
              <a:ea typeface="源真ゴシックP Regular" panose="020B0302020203020207" pitchFamily="50" charset="-128"/>
              <a:cs typeface="源真ゴシックP Regular" panose="020B0302020203020207" pitchFamily="50" charset="-128"/>
            </a:endParaRPr>
          </a:p>
          <a:p>
            <a:r>
              <a:rPr lang="en-US" altLang="ja-JP" sz="2000" dirty="0" err="1" smtClean="0">
                <a:solidFill>
                  <a:schemeClr val="bg1"/>
                </a:solidFill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</a:rPr>
              <a:t>DrawWizardGUI</a:t>
            </a:r>
            <a:r>
              <a:rPr lang="ja-JP" altLang="en-US" sz="2000" dirty="0" smtClean="0">
                <a:solidFill>
                  <a:schemeClr val="bg1"/>
                </a:solidFill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</a:rPr>
              <a:t> の追加（解放）</a:t>
            </a:r>
            <a:endParaRPr lang="en-US" sz="2000" dirty="0">
              <a:solidFill>
                <a:schemeClr val="bg1"/>
              </a:solidFill>
              <a:latin typeface="源真ゴシックP Regular" panose="020B0302020203020207" pitchFamily="50" charset="-128"/>
              <a:ea typeface="源真ゴシックP Regular" panose="020B0302020203020207" pitchFamily="50" charset="-128"/>
              <a:cs typeface="源真ゴシックP Regular" panose="020B0302020203020207" pitchFamily="50" charset="-128"/>
            </a:endParaRPr>
          </a:p>
        </p:txBody>
      </p:sp>
      <p:pic>
        <p:nvPicPr>
          <p:cNvPr id="6" name="Picture 5" descr="unity-logo-cut-bottom-red-rgb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8496" y="0"/>
            <a:ext cx="1954144" cy="2436224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-417688" y="2006641"/>
            <a:ext cx="8827911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4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</a:t>
            </a:r>
            <a:r>
              <a:rPr lang="en-US" altLang="ja-JP" sz="1400" dirty="0" smtClean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      </a:t>
            </a:r>
            <a:r>
              <a:rPr lang="en-US" altLang="ja-JP" sz="1400" dirty="0" smtClean="0">
                <a:solidFill>
                  <a:srgbClr val="66D9EF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protected</a:t>
            </a:r>
            <a:r>
              <a:rPr lang="en-US" altLang="ja-JP" sz="1400" dirty="0" smtClean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</a:t>
            </a:r>
            <a:r>
              <a:rPr lang="en-US" altLang="ja-JP" sz="1400" dirty="0">
                <a:solidFill>
                  <a:srgbClr val="66D9EF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override</a:t>
            </a:r>
            <a:r>
              <a:rPr lang="en-US" altLang="ja-JP" sz="14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</a:t>
            </a:r>
            <a:r>
              <a:rPr lang="en-US" altLang="ja-JP" sz="1400" dirty="0" err="1">
                <a:solidFill>
                  <a:srgbClr val="66D9EF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bool</a:t>
            </a:r>
            <a:r>
              <a:rPr lang="en-US" altLang="ja-JP" sz="14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</a:t>
            </a:r>
            <a:r>
              <a:rPr lang="en-US" altLang="ja-JP" sz="1400" dirty="0" err="1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DrawWizardGUI</a:t>
            </a:r>
            <a:r>
              <a:rPr lang="en-US" altLang="ja-JP" sz="14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()</a:t>
            </a:r>
          </a:p>
          <a:p>
            <a:r>
              <a:rPr lang="ja-JP" altLang="en-US" sz="14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       </a:t>
            </a:r>
            <a:r>
              <a:rPr lang="en-US" altLang="ja-JP" sz="14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en-US" altLang="ja-JP" sz="1400" dirty="0" smtClean="0">
                <a:solidFill>
                  <a:srgbClr val="66D9EF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          </a:t>
            </a:r>
            <a:r>
              <a:rPr lang="en-US" altLang="ja-JP" sz="1400" dirty="0" err="1">
                <a:solidFill>
                  <a:srgbClr val="FD971F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EditorGUILayout</a:t>
            </a:r>
            <a:r>
              <a:rPr lang="en-US" altLang="ja-JP" sz="1400" dirty="0" err="1">
                <a:solidFill>
                  <a:srgbClr val="F9267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.</a:t>
            </a:r>
            <a:r>
              <a:rPr lang="en-US" altLang="ja-JP" sz="1400" dirty="0" err="1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LabelField</a:t>
            </a:r>
            <a:r>
              <a:rPr lang="en-US" altLang="ja-JP" sz="14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(</a:t>
            </a:r>
            <a:r>
              <a:rPr lang="en-US" altLang="ja-JP" sz="1400" dirty="0">
                <a:solidFill>
                  <a:srgbClr val="E6DB74"/>
                </a:solidFill>
                <a:highlight>
                  <a:srgbClr val="49483E"/>
                </a:highlight>
                <a:latin typeface="Consolas" panose="020B0609020204030204" pitchFamily="49" charset="0"/>
              </a:rPr>
              <a:t>"Label"</a:t>
            </a:r>
            <a:r>
              <a:rPr lang="en-US" altLang="ja-JP" sz="14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);</a:t>
            </a:r>
            <a:endParaRPr lang="ja-JP" altLang="en-US" sz="1400" dirty="0"/>
          </a:p>
          <a:p>
            <a:endParaRPr lang="en-US" altLang="ja-JP" sz="1400" dirty="0" smtClean="0">
              <a:solidFill>
                <a:srgbClr val="66D9EF"/>
              </a:solidFill>
              <a:highlight>
                <a:srgbClr val="222C37"/>
              </a:highlight>
              <a:latin typeface="Consolas" panose="020B0609020204030204" pitchFamily="49" charset="0"/>
            </a:endParaRPr>
          </a:p>
          <a:p>
            <a:endParaRPr lang="en-US" altLang="ja-JP" sz="1400" dirty="0">
              <a:solidFill>
                <a:srgbClr val="66D9EF"/>
              </a:solidFill>
              <a:highlight>
                <a:srgbClr val="222C37"/>
              </a:highlight>
              <a:latin typeface="Consolas" panose="020B0609020204030204" pitchFamily="49" charset="0"/>
            </a:endParaRPr>
          </a:p>
          <a:p>
            <a:r>
              <a:rPr lang="en-US" altLang="ja-JP" sz="1400" dirty="0" smtClean="0">
                <a:solidFill>
                  <a:srgbClr val="66D9EF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        </a:t>
            </a:r>
          </a:p>
          <a:p>
            <a:r>
              <a:rPr lang="en-US" altLang="ja-JP" sz="1400" dirty="0">
                <a:solidFill>
                  <a:srgbClr val="66D9EF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</a:t>
            </a:r>
            <a:r>
              <a:rPr lang="en-US" altLang="ja-JP" sz="1400" dirty="0" smtClean="0">
                <a:solidFill>
                  <a:srgbClr val="66D9EF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          return</a:t>
            </a:r>
            <a:r>
              <a:rPr lang="en-US" altLang="ja-JP" sz="1400" dirty="0" smtClean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</a:t>
            </a:r>
            <a:r>
              <a:rPr lang="en-US" altLang="ja-JP" sz="1400" dirty="0">
                <a:solidFill>
                  <a:srgbClr val="66D9EF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true</a:t>
            </a:r>
            <a:r>
              <a:rPr lang="en-US" altLang="ja-JP" sz="1400" dirty="0" smtClean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; </a:t>
            </a:r>
            <a:endParaRPr lang="en-US" altLang="ja-JP" sz="1400" dirty="0">
              <a:solidFill>
                <a:srgbClr val="F8F8F2"/>
              </a:solidFill>
              <a:highlight>
                <a:srgbClr val="222C37"/>
              </a:highlight>
              <a:latin typeface="Consolas" panose="020B0609020204030204" pitchFamily="49" charset="0"/>
            </a:endParaRPr>
          </a:p>
          <a:p>
            <a:r>
              <a:rPr lang="ja-JP" altLang="en-US" sz="14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       </a:t>
            </a:r>
            <a:r>
              <a:rPr lang="en-US" altLang="ja-JP" sz="14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}</a:t>
            </a:r>
            <a:endParaRPr lang="ja-JP" altLang="en-US" sz="1400" dirty="0"/>
          </a:p>
        </p:txBody>
      </p:sp>
      <p:sp>
        <p:nvSpPr>
          <p:cNvPr id="25" name="Rectangle 24"/>
          <p:cNvSpPr/>
          <p:nvPr/>
        </p:nvSpPr>
        <p:spPr>
          <a:xfrm>
            <a:off x="640879" y="2436224"/>
            <a:ext cx="3744236" cy="460033"/>
          </a:xfrm>
          <a:prstGeom prst="rect">
            <a:avLst/>
          </a:prstGeom>
          <a:noFill/>
          <a:ln w="25400" cap="flat">
            <a:solidFill>
              <a:srgbClr val="EC156F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26" name="Group 25"/>
          <p:cNvGrpSpPr/>
          <p:nvPr/>
        </p:nvGrpSpPr>
        <p:grpSpPr>
          <a:xfrm>
            <a:off x="3810001" y="2939967"/>
            <a:ext cx="4882444" cy="838846"/>
            <a:chOff x="3984978" y="1071577"/>
            <a:chExt cx="4882444" cy="838846"/>
          </a:xfrm>
        </p:grpSpPr>
        <p:sp>
          <p:nvSpPr>
            <p:cNvPr id="27" name="Rectangular Callout 26"/>
            <p:cNvSpPr/>
            <p:nvPr/>
          </p:nvSpPr>
          <p:spPr>
            <a:xfrm>
              <a:off x="3984978" y="1071577"/>
              <a:ext cx="4882444" cy="838846"/>
            </a:xfrm>
            <a:prstGeom prst="wedgeRectCallout">
              <a:avLst>
                <a:gd name="adj1" fmla="val -54656"/>
                <a:gd name="adj2" fmla="val -45008"/>
              </a:avLst>
            </a:prstGeom>
            <a:solidFill>
              <a:srgbClr val="FFFFFF"/>
            </a:solidFill>
            <a:ln w="25400" cap="flat">
              <a:solidFill>
                <a:srgbClr val="4F81BD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ja-JP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4102681" y="1121670"/>
              <a:ext cx="2812627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ja-JP" altLang="en-US" sz="18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源真ゴシックP Regular" panose="020B0302020203020207" pitchFamily="50" charset="-128"/>
                  <a:ea typeface="源真ゴシックP Regular" panose="020B0302020203020207" pitchFamily="50" charset="-128"/>
                  <a:cs typeface="源真ゴシックP Regular" panose="020B0302020203020207" pitchFamily="50" charset="-128"/>
                  <a:sym typeface="Century Gothic"/>
                </a:rPr>
                <a:t>ここに </a:t>
              </a:r>
              <a:r>
                <a:rPr kumimoji="0" lang="en-US" altLang="ja-JP" sz="18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源真ゴシックP Regular" panose="020B0302020203020207" pitchFamily="50" charset="-128"/>
                  <a:ea typeface="源真ゴシックP Regular" panose="020B0302020203020207" pitchFamily="50" charset="-128"/>
                  <a:cs typeface="源真ゴシックP Regular" panose="020B0302020203020207" pitchFamily="50" charset="-128"/>
                  <a:sym typeface="Century Gothic"/>
                </a:rPr>
                <a:t>GUI </a:t>
              </a:r>
              <a:r>
                <a:rPr kumimoji="0" lang="ja-JP" altLang="en-US" sz="18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源真ゴシックP Regular" panose="020B0302020203020207" pitchFamily="50" charset="-128"/>
                  <a:ea typeface="源真ゴシックP Regular" panose="020B0302020203020207" pitchFamily="50" charset="-128"/>
                  <a:cs typeface="源真ゴシックP Regular" panose="020B0302020203020207" pitchFamily="50" charset="-128"/>
                  <a:sym typeface="Century Gothic"/>
                </a:rPr>
                <a:t>コードを記述する</a:t>
              </a:r>
              <a:endParaRPr kumimoji="0" lang="en-US" altLang="ja-JP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  <a:sym typeface="Century Gothic"/>
              </a:endParaRPr>
            </a:p>
          </p:txBody>
        </p:sp>
        <p:grpSp>
          <p:nvGrpSpPr>
            <p:cNvPr id="29" name="Group 28"/>
            <p:cNvGrpSpPr/>
            <p:nvPr/>
          </p:nvGrpSpPr>
          <p:grpSpPr>
            <a:xfrm>
              <a:off x="4215383" y="1492539"/>
              <a:ext cx="4288049" cy="307775"/>
              <a:chOff x="4215383" y="1497444"/>
              <a:chExt cx="4288049" cy="307775"/>
            </a:xfrm>
          </p:grpSpPr>
          <p:sp>
            <p:nvSpPr>
              <p:cNvPr id="30" name="TextBox 29"/>
              <p:cNvSpPr txBox="1"/>
              <p:nvPr/>
            </p:nvSpPr>
            <p:spPr>
              <a:xfrm>
                <a:off x="4254514" y="1497444"/>
                <a:ext cx="4248918" cy="30777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9" tIns="45719" rIns="45719" bIns="45719" numCol="1" spcCol="38100" rtlCol="0" anchor="t">
                <a:spAutoFit/>
              </a:bodyPr>
              <a:lstStyle/>
              <a:p>
                <a: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altLang="ja-JP" sz="1400" dirty="0" err="1" smtClean="0">
                    <a:solidFill>
                      <a:srgbClr val="000000"/>
                    </a:solidFill>
                    <a:latin typeface="源真ゴシックP Regular" panose="020B0302020203020207" pitchFamily="50" charset="-128"/>
                    <a:ea typeface="源真ゴシックP Regular" panose="020B0302020203020207" pitchFamily="50" charset="-128"/>
                    <a:cs typeface="源真ゴシックP Regular" panose="020B0302020203020207" pitchFamily="50" charset="-128"/>
                  </a:rPr>
                  <a:t>base.DrawWizardGUI</a:t>
                </a:r>
                <a:r>
                  <a:rPr lang="en-US" altLang="ja-JP" sz="1400" dirty="0" smtClean="0">
                    <a:solidFill>
                      <a:srgbClr val="000000"/>
                    </a:solidFill>
                    <a:latin typeface="源真ゴシックP Regular" panose="020B0302020203020207" pitchFamily="50" charset="-128"/>
                    <a:ea typeface="源真ゴシックP Regular" panose="020B0302020203020207" pitchFamily="50" charset="-128"/>
                    <a:cs typeface="源真ゴシックP Regular" panose="020B0302020203020207" pitchFamily="50" charset="-128"/>
                  </a:rPr>
                  <a:t> </a:t>
                </a:r>
                <a:r>
                  <a:rPr lang="ja-JP" altLang="en-US" sz="1400" dirty="0" smtClean="0">
                    <a:solidFill>
                      <a:srgbClr val="000000"/>
                    </a:solidFill>
                    <a:latin typeface="源真ゴシックP Regular" panose="020B0302020203020207" pitchFamily="50" charset="-128"/>
                    <a:ea typeface="源真ゴシックP Regular" panose="020B0302020203020207" pitchFamily="50" charset="-128"/>
                    <a:cs typeface="源真ゴシックP Regular" panose="020B0302020203020207" pitchFamily="50" charset="-128"/>
                  </a:rPr>
                  <a:t>でデフォルトの表示が行われる</a:t>
                </a:r>
                <a:endParaRPr kumimoji="0" lang="en-US" altLang="ja-JP" sz="14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源真ゴシックP Regular" panose="020B0302020203020207" pitchFamily="50" charset="-128"/>
                  <a:ea typeface="源真ゴシックP Regular" panose="020B0302020203020207" pitchFamily="50" charset="-128"/>
                  <a:cs typeface="源真ゴシックP Regular" panose="020B0302020203020207" pitchFamily="50" charset="-128"/>
                  <a:sym typeface="Century Gothic"/>
                </a:endParaRPr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4215383" y="1519676"/>
                <a:ext cx="45719" cy="255004"/>
              </a:xfrm>
              <a:prstGeom prst="rect">
                <a:avLst/>
              </a:prstGeom>
              <a:solidFill>
                <a:schemeClr val="tx2"/>
              </a:solidFill>
              <a:ln w="25400" cap="flat">
                <a:noFill/>
                <a:prstDash val="solid"/>
                <a:bevel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9819999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C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/>
          </p:cNvSpPr>
          <p:nvPr>
            <p:ph type="title"/>
          </p:nvPr>
        </p:nvSpPr>
        <p:spPr>
          <a:xfrm>
            <a:off x="347957" y="192970"/>
            <a:ext cx="8229600" cy="429303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>
              <a:defRPr sz="1800">
                <a:solidFill>
                  <a:srgbClr val="000000"/>
                </a:solidFill>
              </a:defRPr>
            </a:pPr>
            <a:r>
              <a:rPr lang="en-US" altLang="ja-JP" sz="2400" dirty="0" err="1" smtClean="0">
                <a:solidFill>
                  <a:srgbClr val="FFFFFF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ScriptableWizard</a:t>
            </a:r>
            <a:r>
              <a:rPr lang="en-US" altLang="ja-JP" sz="2400" dirty="0" smtClean="0">
                <a:solidFill>
                  <a:srgbClr val="FFFFFF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 - </a:t>
            </a:r>
            <a:r>
              <a:rPr lang="en-US" altLang="ja-JP" sz="2400" dirty="0">
                <a:solidFill>
                  <a:schemeClr val="bg1"/>
                </a:solidFill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</a:rPr>
              <a:t>Unity 5 </a:t>
            </a:r>
            <a:r>
              <a:rPr lang="ja-JP" altLang="en-US" sz="2400" dirty="0">
                <a:solidFill>
                  <a:schemeClr val="bg1"/>
                </a:solidFill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</a:rPr>
              <a:t>でイケてるトコ</a:t>
            </a:r>
            <a:r>
              <a:rPr lang="ja-JP" altLang="en-US" sz="2400" dirty="0" smtClean="0">
                <a:solidFill>
                  <a:schemeClr val="bg1"/>
                </a:solidFill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</a:rPr>
              <a:t>ロ</a:t>
            </a:r>
            <a:endParaRPr sz="2400" dirty="0">
              <a:solidFill>
                <a:srgbClr val="FFFFFF"/>
              </a:solidFill>
              <a:latin typeface="源真ゴシック Regular" panose="020B0302020203020207" pitchFamily="50" charset="-128"/>
              <a:ea typeface="源真ゴシック Regular" panose="020B0302020203020207" pitchFamily="50" charset="-128"/>
              <a:cs typeface="源真ゴシック Regular" panose="020B0302020203020207" pitchFamily="50" charset="-128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7957" y="628214"/>
            <a:ext cx="8626710" cy="4235595"/>
          </a:xfrm>
        </p:spPr>
        <p:txBody>
          <a:bodyPr/>
          <a:lstStyle/>
          <a:p>
            <a:endParaRPr lang="en-US" sz="2000" dirty="0" smtClean="0">
              <a:solidFill>
                <a:schemeClr val="bg1"/>
              </a:solidFill>
              <a:latin typeface="源真ゴシックP Regular" panose="020B0302020203020207" pitchFamily="50" charset="-128"/>
              <a:ea typeface="源真ゴシックP Regular" panose="020B0302020203020207" pitchFamily="50" charset="-128"/>
              <a:cs typeface="源真ゴシックP Regular" panose="020B0302020203020207" pitchFamily="50" charset="-128"/>
            </a:endParaRPr>
          </a:p>
          <a:p>
            <a:r>
              <a:rPr lang="en-US" altLang="ja-JP" sz="2000" dirty="0" err="1" smtClean="0">
                <a:solidFill>
                  <a:schemeClr val="bg1"/>
                </a:solidFill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</a:rPr>
              <a:t>DrawWizardGUI</a:t>
            </a:r>
            <a:r>
              <a:rPr lang="ja-JP" altLang="en-US" sz="2000" dirty="0" smtClean="0">
                <a:solidFill>
                  <a:schemeClr val="bg1"/>
                </a:solidFill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</a:rPr>
              <a:t> の追加（解放）</a:t>
            </a:r>
            <a:endParaRPr lang="en-US" sz="2000" dirty="0">
              <a:solidFill>
                <a:schemeClr val="bg1"/>
              </a:solidFill>
              <a:latin typeface="源真ゴシックP Regular" panose="020B0302020203020207" pitchFamily="50" charset="-128"/>
              <a:ea typeface="源真ゴシックP Regular" panose="020B0302020203020207" pitchFamily="50" charset="-128"/>
              <a:cs typeface="源真ゴシックP Regular" panose="020B0302020203020207" pitchFamily="50" charset="-128"/>
            </a:endParaRPr>
          </a:p>
        </p:txBody>
      </p:sp>
      <p:pic>
        <p:nvPicPr>
          <p:cNvPr id="6" name="Picture 5" descr="unity-logo-cut-bottom-red-rgb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8496" y="0"/>
            <a:ext cx="1954144" cy="2436224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-417688" y="2006641"/>
            <a:ext cx="8827911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4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</a:t>
            </a:r>
            <a:r>
              <a:rPr lang="en-US" altLang="ja-JP" sz="1400" dirty="0" smtClean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      </a:t>
            </a:r>
            <a:r>
              <a:rPr lang="en-US" altLang="ja-JP" sz="1400" dirty="0" smtClean="0">
                <a:solidFill>
                  <a:srgbClr val="66D9EF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protected</a:t>
            </a:r>
            <a:r>
              <a:rPr lang="en-US" altLang="ja-JP" sz="1400" dirty="0" smtClean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</a:t>
            </a:r>
            <a:r>
              <a:rPr lang="en-US" altLang="ja-JP" sz="1400" dirty="0">
                <a:solidFill>
                  <a:srgbClr val="66D9EF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override</a:t>
            </a:r>
            <a:r>
              <a:rPr lang="en-US" altLang="ja-JP" sz="14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</a:t>
            </a:r>
            <a:r>
              <a:rPr lang="en-US" altLang="ja-JP" sz="1400" dirty="0" err="1">
                <a:solidFill>
                  <a:srgbClr val="66D9EF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bool</a:t>
            </a:r>
            <a:r>
              <a:rPr lang="en-US" altLang="ja-JP" sz="14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</a:t>
            </a:r>
            <a:r>
              <a:rPr lang="en-US" altLang="ja-JP" sz="1400" dirty="0" err="1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DrawWizardGUI</a:t>
            </a:r>
            <a:r>
              <a:rPr lang="en-US" altLang="ja-JP" sz="14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()</a:t>
            </a:r>
          </a:p>
          <a:p>
            <a:r>
              <a:rPr lang="ja-JP" altLang="en-US" sz="14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       </a:t>
            </a:r>
            <a:r>
              <a:rPr lang="en-US" altLang="ja-JP" sz="14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en-US" altLang="ja-JP" sz="1400" dirty="0" smtClean="0">
                <a:solidFill>
                  <a:srgbClr val="66D9EF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          </a:t>
            </a:r>
            <a:r>
              <a:rPr lang="en-US" altLang="ja-JP" sz="1400" dirty="0" err="1">
                <a:solidFill>
                  <a:srgbClr val="FD971F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EditorGUILayout</a:t>
            </a:r>
            <a:r>
              <a:rPr lang="en-US" altLang="ja-JP" sz="1400" dirty="0" err="1">
                <a:solidFill>
                  <a:srgbClr val="F9267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.</a:t>
            </a:r>
            <a:r>
              <a:rPr lang="en-US" altLang="ja-JP" sz="1400" dirty="0" err="1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LabelField</a:t>
            </a:r>
            <a:r>
              <a:rPr lang="en-US" altLang="ja-JP" sz="14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(</a:t>
            </a:r>
            <a:r>
              <a:rPr lang="en-US" altLang="ja-JP" sz="1400" dirty="0">
                <a:solidFill>
                  <a:srgbClr val="E6DB74"/>
                </a:solidFill>
                <a:highlight>
                  <a:srgbClr val="49483E"/>
                </a:highlight>
                <a:latin typeface="Consolas" panose="020B0609020204030204" pitchFamily="49" charset="0"/>
              </a:rPr>
              <a:t>"Label"</a:t>
            </a:r>
            <a:r>
              <a:rPr lang="en-US" altLang="ja-JP" sz="14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);</a:t>
            </a:r>
            <a:endParaRPr lang="ja-JP" altLang="en-US" sz="1400" dirty="0"/>
          </a:p>
          <a:p>
            <a:endParaRPr lang="en-US" altLang="ja-JP" sz="1400" dirty="0" smtClean="0">
              <a:solidFill>
                <a:srgbClr val="66D9EF"/>
              </a:solidFill>
              <a:highlight>
                <a:srgbClr val="222C37"/>
              </a:highlight>
              <a:latin typeface="Consolas" panose="020B0609020204030204" pitchFamily="49" charset="0"/>
            </a:endParaRPr>
          </a:p>
          <a:p>
            <a:endParaRPr lang="en-US" altLang="ja-JP" sz="1400" dirty="0">
              <a:solidFill>
                <a:srgbClr val="66D9EF"/>
              </a:solidFill>
              <a:highlight>
                <a:srgbClr val="222C37"/>
              </a:highlight>
              <a:latin typeface="Consolas" panose="020B0609020204030204" pitchFamily="49" charset="0"/>
            </a:endParaRPr>
          </a:p>
          <a:p>
            <a:r>
              <a:rPr lang="en-US" altLang="ja-JP" sz="1400" dirty="0" smtClean="0">
                <a:solidFill>
                  <a:srgbClr val="66D9EF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        </a:t>
            </a:r>
          </a:p>
          <a:p>
            <a:r>
              <a:rPr lang="en-US" altLang="ja-JP" sz="1400" dirty="0">
                <a:solidFill>
                  <a:srgbClr val="66D9EF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</a:t>
            </a:r>
            <a:r>
              <a:rPr lang="en-US" altLang="ja-JP" sz="1400" dirty="0" smtClean="0">
                <a:solidFill>
                  <a:srgbClr val="66D9EF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          return</a:t>
            </a:r>
            <a:r>
              <a:rPr lang="en-US" altLang="ja-JP" sz="1400" dirty="0" smtClean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</a:t>
            </a:r>
            <a:r>
              <a:rPr lang="en-US" altLang="ja-JP" sz="1400" dirty="0">
                <a:solidFill>
                  <a:srgbClr val="66D9EF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true</a:t>
            </a:r>
            <a:r>
              <a:rPr lang="en-US" altLang="ja-JP" sz="1400" dirty="0" smtClean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; </a:t>
            </a:r>
            <a:endParaRPr lang="en-US" altLang="ja-JP" sz="1400" dirty="0">
              <a:solidFill>
                <a:srgbClr val="F8F8F2"/>
              </a:solidFill>
              <a:highlight>
                <a:srgbClr val="222C37"/>
              </a:highlight>
              <a:latin typeface="Consolas" panose="020B0609020204030204" pitchFamily="49" charset="0"/>
            </a:endParaRPr>
          </a:p>
          <a:p>
            <a:r>
              <a:rPr lang="ja-JP" altLang="en-US" sz="14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       </a:t>
            </a:r>
            <a:r>
              <a:rPr lang="en-US" altLang="ja-JP" sz="1400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}</a:t>
            </a:r>
            <a:endParaRPr lang="ja-JP" altLang="en-US" sz="1400" dirty="0"/>
          </a:p>
        </p:txBody>
      </p:sp>
      <p:grpSp>
        <p:nvGrpSpPr>
          <p:cNvPr id="26" name="Group 25"/>
          <p:cNvGrpSpPr/>
          <p:nvPr/>
        </p:nvGrpSpPr>
        <p:grpSpPr>
          <a:xfrm>
            <a:off x="3810001" y="2939967"/>
            <a:ext cx="4882444" cy="838846"/>
            <a:chOff x="3984978" y="1071577"/>
            <a:chExt cx="4882444" cy="838846"/>
          </a:xfrm>
        </p:grpSpPr>
        <p:sp>
          <p:nvSpPr>
            <p:cNvPr id="27" name="Rectangular Callout 26"/>
            <p:cNvSpPr/>
            <p:nvPr/>
          </p:nvSpPr>
          <p:spPr>
            <a:xfrm>
              <a:off x="3984978" y="1071577"/>
              <a:ext cx="4882444" cy="838846"/>
            </a:xfrm>
            <a:prstGeom prst="wedgeRectCallout">
              <a:avLst>
                <a:gd name="adj1" fmla="val -39345"/>
                <a:gd name="adj2" fmla="val -32277"/>
              </a:avLst>
            </a:prstGeom>
            <a:solidFill>
              <a:srgbClr val="FFFFFF"/>
            </a:solidFill>
            <a:ln w="25400" cap="flat">
              <a:solidFill>
                <a:srgbClr val="4F81BD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ja-JP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4102681" y="1121670"/>
              <a:ext cx="2812627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ja-JP" altLang="en-US" sz="18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源真ゴシックP Regular" panose="020B0302020203020207" pitchFamily="50" charset="-128"/>
                  <a:ea typeface="源真ゴシックP Regular" panose="020B0302020203020207" pitchFamily="50" charset="-128"/>
                  <a:cs typeface="源真ゴシックP Regular" panose="020B0302020203020207" pitchFamily="50" charset="-128"/>
                  <a:sym typeface="Century Gothic"/>
                </a:rPr>
                <a:t>ここに </a:t>
              </a:r>
              <a:r>
                <a:rPr kumimoji="0" lang="en-US" altLang="ja-JP" sz="18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源真ゴシックP Regular" panose="020B0302020203020207" pitchFamily="50" charset="-128"/>
                  <a:ea typeface="源真ゴシックP Regular" panose="020B0302020203020207" pitchFamily="50" charset="-128"/>
                  <a:cs typeface="源真ゴシックP Regular" panose="020B0302020203020207" pitchFamily="50" charset="-128"/>
                  <a:sym typeface="Century Gothic"/>
                </a:rPr>
                <a:t>GUI </a:t>
              </a:r>
              <a:r>
                <a:rPr kumimoji="0" lang="ja-JP" altLang="en-US" sz="18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源真ゴシックP Regular" panose="020B0302020203020207" pitchFamily="50" charset="-128"/>
                  <a:ea typeface="源真ゴシックP Regular" panose="020B0302020203020207" pitchFamily="50" charset="-128"/>
                  <a:cs typeface="源真ゴシックP Regular" panose="020B0302020203020207" pitchFamily="50" charset="-128"/>
                  <a:sym typeface="Century Gothic"/>
                </a:rPr>
                <a:t>コードを記述する</a:t>
              </a:r>
              <a:endParaRPr kumimoji="0" lang="en-US" altLang="ja-JP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  <a:sym typeface="Century Gothic"/>
              </a:endParaRPr>
            </a:p>
          </p:txBody>
        </p:sp>
        <p:grpSp>
          <p:nvGrpSpPr>
            <p:cNvPr id="29" name="Group 28"/>
            <p:cNvGrpSpPr/>
            <p:nvPr/>
          </p:nvGrpSpPr>
          <p:grpSpPr>
            <a:xfrm>
              <a:off x="4215383" y="1492539"/>
              <a:ext cx="4288049" cy="307775"/>
              <a:chOff x="4215383" y="1497444"/>
              <a:chExt cx="4288049" cy="307775"/>
            </a:xfrm>
          </p:grpSpPr>
          <p:sp>
            <p:nvSpPr>
              <p:cNvPr id="30" name="TextBox 29"/>
              <p:cNvSpPr txBox="1"/>
              <p:nvPr/>
            </p:nvSpPr>
            <p:spPr>
              <a:xfrm>
                <a:off x="4254514" y="1497444"/>
                <a:ext cx="4248918" cy="30777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9" tIns="45719" rIns="45719" bIns="45719" numCol="1" spcCol="38100" rtlCol="0" anchor="t">
                <a:spAutoFit/>
              </a:bodyPr>
              <a:lstStyle/>
              <a:p>
                <a: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altLang="ja-JP" sz="1400" dirty="0" err="1" smtClean="0">
                    <a:solidFill>
                      <a:srgbClr val="000000"/>
                    </a:solidFill>
                    <a:latin typeface="源真ゴシックP Regular" panose="020B0302020203020207" pitchFamily="50" charset="-128"/>
                    <a:ea typeface="源真ゴシックP Regular" panose="020B0302020203020207" pitchFamily="50" charset="-128"/>
                    <a:cs typeface="源真ゴシックP Regular" panose="020B0302020203020207" pitchFamily="50" charset="-128"/>
                  </a:rPr>
                  <a:t>base.DrawWizardGUI</a:t>
                </a:r>
                <a:r>
                  <a:rPr lang="en-US" altLang="ja-JP" sz="1400" dirty="0" smtClean="0">
                    <a:solidFill>
                      <a:srgbClr val="000000"/>
                    </a:solidFill>
                    <a:latin typeface="源真ゴシックP Regular" panose="020B0302020203020207" pitchFamily="50" charset="-128"/>
                    <a:ea typeface="源真ゴシックP Regular" panose="020B0302020203020207" pitchFamily="50" charset="-128"/>
                    <a:cs typeface="源真ゴシックP Regular" panose="020B0302020203020207" pitchFamily="50" charset="-128"/>
                  </a:rPr>
                  <a:t> </a:t>
                </a:r>
                <a:r>
                  <a:rPr lang="ja-JP" altLang="en-US" sz="1400" dirty="0" smtClean="0">
                    <a:solidFill>
                      <a:srgbClr val="000000"/>
                    </a:solidFill>
                    <a:latin typeface="源真ゴシックP Regular" panose="020B0302020203020207" pitchFamily="50" charset="-128"/>
                    <a:ea typeface="源真ゴシックP Regular" panose="020B0302020203020207" pitchFamily="50" charset="-128"/>
                    <a:cs typeface="源真ゴシックP Regular" panose="020B0302020203020207" pitchFamily="50" charset="-128"/>
                  </a:rPr>
                  <a:t>でデフォルトの表示が行われる</a:t>
                </a:r>
                <a:endParaRPr kumimoji="0" lang="en-US" altLang="ja-JP" sz="14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源真ゴシックP Regular" panose="020B0302020203020207" pitchFamily="50" charset="-128"/>
                  <a:ea typeface="源真ゴシックP Regular" panose="020B0302020203020207" pitchFamily="50" charset="-128"/>
                  <a:cs typeface="源真ゴシックP Regular" panose="020B0302020203020207" pitchFamily="50" charset="-128"/>
                  <a:sym typeface="Century Gothic"/>
                </a:endParaRPr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4215383" y="1519676"/>
                <a:ext cx="45719" cy="255004"/>
              </a:xfrm>
              <a:prstGeom prst="rect">
                <a:avLst/>
              </a:prstGeom>
              <a:solidFill>
                <a:schemeClr val="tx2"/>
              </a:solidFill>
              <a:ln w="25400" cap="flat">
                <a:noFill/>
                <a:prstDash val="solid"/>
                <a:bevel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</p:grpSp>
      </p:grpSp>
      <p:grpSp>
        <p:nvGrpSpPr>
          <p:cNvPr id="13" name="Group 12"/>
          <p:cNvGrpSpPr/>
          <p:nvPr/>
        </p:nvGrpSpPr>
        <p:grpSpPr>
          <a:xfrm>
            <a:off x="2060223" y="4177243"/>
            <a:ext cx="4882444" cy="838846"/>
            <a:chOff x="3984978" y="1071577"/>
            <a:chExt cx="4882444" cy="838846"/>
          </a:xfrm>
        </p:grpSpPr>
        <p:sp>
          <p:nvSpPr>
            <p:cNvPr id="14" name="Rectangular Callout 13"/>
            <p:cNvSpPr/>
            <p:nvPr/>
          </p:nvSpPr>
          <p:spPr>
            <a:xfrm>
              <a:off x="3984978" y="1071577"/>
              <a:ext cx="4882444" cy="838846"/>
            </a:xfrm>
            <a:prstGeom prst="wedgeRectCallout">
              <a:avLst>
                <a:gd name="adj1" fmla="val -47929"/>
                <a:gd name="adj2" fmla="val -105720"/>
              </a:avLst>
            </a:prstGeom>
            <a:solidFill>
              <a:srgbClr val="FFFFFF"/>
            </a:solidFill>
            <a:ln w="25400" cap="flat">
              <a:solidFill>
                <a:srgbClr val="4F81BD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ja-JP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102681" y="1121670"/>
              <a:ext cx="3825725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ja-JP" sz="18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源真ゴシックP Regular" panose="020B0302020203020207" pitchFamily="50" charset="-128"/>
                  <a:ea typeface="源真ゴシックP Regular" panose="020B0302020203020207" pitchFamily="50" charset="-128"/>
                  <a:cs typeface="源真ゴシックP Regular" panose="020B0302020203020207" pitchFamily="50" charset="-128"/>
                  <a:sym typeface="Century Gothic"/>
                </a:rPr>
                <a:t>True </a:t>
              </a:r>
              <a:r>
                <a:rPr kumimoji="0" lang="ja-JP" altLang="en-US" sz="18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源真ゴシックP Regular" panose="020B0302020203020207" pitchFamily="50" charset="-128"/>
                  <a:ea typeface="源真ゴシックP Regular" panose="020B0302020203020207" pitchFamily="50" charset="-128"/>
                  <a:cs typeface="源真ゴシックP Regular" panose="020B0302020203020207" pitchFamily="50" charset="-128"/>
                  <a:sym typeface="Century Gothic"/>
                </a:rPr>
                <a:t>で </a:t>
              </a:r>
              <a:r>
                <a:rPr kumimoji="0" lang="en-US" altLang="ja-JP" sz="1800" b="0" i="0" u="none" strike="noStrike" cap="none" spc="0" normalizeH="0" baseline="0" dirty="0" err="1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源真ゴシックP Regular" panose="020B0302020203020207" pitchFamily="50" charset="-128"/>
                  <a:ea typeface="源真ゴシックP Regular" panose="020B0302020203020207" pitchFamily="50" charset="-128"/>
                  <a:cs typeface="源真ゴシックP Regular" panose="020B0302020203020207" pitchFamily="50" charset="-128"/>
                  <a:sym typeface="Century Gothic"/>
                </a:rPr>
                <a:t>WizardUpdate</a:t>
              </a:r>
              <a:r>
                <a:rPr kumimoji="0" lang="en-US" altLang="ja-JP" sz="18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源真ゴシックP Regular" panose="020B0302020203020207" pitchFamily="50" charset="-128"/>
                  <a:ea typeface="源真ゴシックP Regular" panose="020B0302020203020207" pitchFamily="50" charset="-128"/>
                  <a:cs typeface="源真ゴシックP Regular" panose="020B0302020203020207" pitchFamily="50" charset="-128"/>
                  <a:sym typeface="Century Gothic"/>
                </a:rPr>
                <a:t> </a:t>
              </a:r>
              <a:r>
                <a:rPr kumimoji="0" lang="ja-JP" altLang="en-US" sz="18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源真ゴシックP Regular" panose="020B0302020203020207" pitchFamily="50" charset="-128"/>
                  <a:ea typeface="源真ゴシックP Regular" panose="020B0302020203020207" pitchFamily="50" charset="-128"/>
                  <a:cs typeface="源真ゴシックP Regular" panose="020B0302020203020207" pitchFamily="50" charset="-128"/>
                  <a:sym typeface="Century Gothic"/>
                </a:rPr>
                <a:t>が実行される</a:t>
              </a:r>
              <a:endParaRPr kumimoji="0" lang="en-US" altLang="ja-JP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  <a:sym typeface="Century Gothic"/>
              </a:endParaRPr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4215383" y="1492539"/>
              <a:ext cx="4643916" cy="307775"/>
              <a:chOff x="4215383" y="1497444"/>
              <a:chExt cx="4643916" cy="307775"/>
            </a:xfrm>
          </p:grpSpPr>
          <p:sp>
            <p:nvSpPr>
              <p:cNvPr id="17" name="TextBox 16"/>
              <p:cNvSpPr txBox="1"/>
              <p:nvPr/>
            </p:nvSpPr>
            <p:spPr>
              <a:xfrm>
                <a:off x="4254514" y="1497444"/>
                <a:ext cx="4604785" cy="30777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9" tIns="45719" rIns="45719" bIns="45719" numCol="1" spcCol="38100" rtlCol="0" anchor="t">
                <a:spAutoFit/>
              </a:bodyPr>
              <a:lstStyle/>
              <a:p>
                <a: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altLang="ja-JP" sz="1400" dirty="0" err="1" smtClean="0">
                    <a:solidFill>
                      <a:srgbClr val="000000"/>
                    </a:solidFill>
                    <a:latin typeface="源真ゴシックP Regular" panose="020B0302020203020207" pitchFamily="50" charset="-128"/>
                    <a:ea typeface="源真ゴシックP Regular" panose="020B0302020203020207" pitchFamily="50" charset="-128"/>
                    <a:cs typeface="源真ゴシックP Regular" panose="020B0302020203020207" pitchFamily="50" charset="-128"/>
                  </a:rPr>
                  <a:t>isValidate</a:t>
                </a:r>
                <a:r>
                  <a:rPr lang="en-US" altLang="ja-JP" sz="1400" dirty="0" smtClean="0">
                    <a:solidFill>
                      <a:srgbClr val="000000"/>
                    </a:solidFill>
                    <a:latin typeface="源真ゴシックP Regular" panose="020B0302020203020207" pitchFamily="50" charset="-128"/>
                    <a:ea typeface="源真ゴシックP Regular" panose="020B0302020203020207" pitchFamily="50" charset="-128"/>
                    <a:cs typeface="源真ゴシックP Regular" panose="020B0302020203020207" pitchFamily="50" charset="-128"/>
                  </a:rPr>
                  <a:t> </a:t>
                </a:r>
                <a:r>
                  <a:rPr lang="ja-JP" altLang="en-US" sz="1400" dirty="0" smtClean="0">
                    <a:solidFill>
                      <a:srgbClr val="000000"/>
                    </a:solidFill>
                    <a:latin typeface="源真ゴシックP Regular" panose="020B0302020203020207" pitchFamily="50" charset="-128"/>
                    <a:ea typeface="源真ゴシックP Regular" panose="020B0302020203020207" pitchFamily="50" charset="-128"/>
                    <a:cs typeface="源真ゴシックP Regular" panose="020B0302020203020207" pitchFamily="50" charset="-128"/>
                  </a:rPr>
                  <a:t>を </a:t>
                </a:r>
                <a:r>
                  <a:rPr lang="en-US" altLang="ja-JP" sz="1400" dirty="0" err="1">
                    <a:solidFill>
                      <a:srgbClr val="000000"/>
                    </a:solidFill>
                    <a:latin typeface="源真ゴシックP Regular" panose="020B0302020203020207" pitchFamily="50" charset="-128"/>
                    <a:ea typeface="源真ゴシックP Regular" panose="020B0302020203020207" pitchFamily="50" charset="-128"/>
                    <a:cs typeface="源真ゴシックP Regular" panose="020B0302020203020207" pitchFamily="50" charset="-128"/>
                  </a:rPr>
                  <a:t>WizardUpdate</a:t>
                </a:r>
                <a:r>
                  <a:rPr lang="en-US" altLang="ja-JP" sz="1400" dirty="0">
                    <a:solidFill>
                      <a:srgbClr val="000000"/>
                    </a:solidFill>
                    <a:latin typeface="源真ゴシックP Regular" panose="020B0302020203020207" pitchFamily="50" charset="-128"/>
                    <a:ea typeface="源真ゴシックP Regular" panose="020B0302020203020207" pitchFamily="50" charset="-128"/>
                    <a:cs typeface="源真ゴシックP Regular" panose="020B0302020203020207" pitchFamily="50" charset="-128"/>
                  </a:rPr>
                  <a:t> </a:t>
                </a:r>
                <a:r>
                  <a:rPr lang="ja-JP" altLang="en-US" sz="1400" dirty="0" smtClean="0">
                    <a:solidFill>
                      <a:srgbClr val="000000"/>
                    </a:solidFill>
                    <a:latin typeface="源真ゴシックP Regular" panose="020B0302020203020207" pitchFamily="50" charset="-128"/>
                    <a:ea typeface="源真ゴシックP Regular" panose="020B0302020203020207" pitchFamily="50" charset="-128"/>
                    <a:cs typeface="源真ゴシックP Regular" panose="020B0302020203020207" pitchFamily="50" charset="-128"/>
                  </a:rPr>
                  <a:t>内で使用している場合は注意</a:t>
                </a:r>
                <a:endParaRPr kumimoji="0" lang="en-US" altLang="ja-JP" sz="14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源真ゴシックP Regular" panose="020B0302020203020207" pitchFamily="50" charset="-128"/>
                  <a:ea typeface="源真ゴシックP Regular" panose="020B0302020203020207" pitchFamily="50" charset="-128"/>
                  <a:cs typeface="源真ゴシックP Regular" panose="020B0302020203020207" pitchFamily="50" charset="-128"/>
                  <a:sym typeface="Century Gothic"/>
                </a:endParaRPr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4215383" y="1519676"/>
                <a:ext cx="45719" cy="255004"/>
              </a:xfrm>
              <a:prstGeom prst="rect">
                <a:avLst/>
              </a:prstGeom>
              <a:solidFill>
                <a:schemeClr val="tx2"/>
              </a:solidFill>
              <a:ln w="25400" cap="flat">
                <a:noFill/>
                <a:prstDash val="solid"/>
                <a:bevel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</p:grpSp>
      </p:grpSp>
      <p:sp>
        <p:nvSpPr>
          <p:cNvPr id="19" name="Rectangle 18"/>
          <p:cNvSpPr/>
          <p:nvPr/>
        </p:nvSpPr>
        <p:spPr>
          <a:xfrm>
            <a:off x="640879" y="3211838"/>
            <a:ext cx="1499230" cy="460033"/>
          </a:xfrm>
          <a:prstGeom prst="rect">
            <a:avLst/>
          </a:prstGeom>
          <a:noFill/>
          <a:ln w="25400" cap="flat">
            <a:solidFill>
              <a:srgbClr val="EC156F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92669240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C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/>
          </p:cNvSpPr>
          <p:nvPr>
            <p:ph type="title"/>
          </p:nvPr>
        </p:nvSpPr>
        <p:spPr>
          <a:xfrm>
            <a:off x="347957" y="192970"/>
            <a:ext cx="8229600" cy="429303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altLang="ja-JP" sz="2400" dirty="0" err="1" smtClean="0">
                <a:solidFill>
                  <a:srgbClr val="FFFFFF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ScriptableWizard</a:t>
            </a:r>
            <a:r>
              <a:rPr lang="en-US" altLang="ja-JP" sz="2400" dirty="0" smtClean="0">
                <a:solidFill>
                  <a:srgbClr val="FFFFFF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 – </a:t>
            </a:r>
            <a:r>
              <a:rPr lang="ja-JP" altLang="en-US" sz="2400" dirty="0" smtClean="0">
                <a:solidFill>
                  <a:srgbClr val="FFFFFF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まとめ</a:t>
            </a:r>
            <a:endParaRPr sz="2400" dirty="0">
              <a:solidFill>
                <a:srgbClr val="FFFFFF"/>
              </a:solidFill>
              <a:latin typeface="源真ゴシック Regular" panose="020B0302020203020207" pitchFamily="50" charset="-128"/>
              <a:ea typeface="源真ゴシック Regular" panose="020B0302020203020207" pitchFamily="50" charset="-128"/>
              <a:cs typeface="源真ゴシック Regular" panose="020B0302020203020207" pitchFamily="50" charset="-128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7957" y="628214"/>
            <a:ext cx="8626710" cy="4235595"/>
          </a:xfrm>
        </p:spPr>
        <p:txBody>
          <a:bodyPr/>
          <a:lstStyle/>
          <a:p>
            <a:endParaRPr lang="en-US" altLang="ja-JP" sz="2000" dirty="0" smtClean="0">
              <a:solidFill>
                <a:schemeClr val="bg1"/>
              </a:solidFill>
              <a:latin typeface="源真ゴシック Regular" panose="020B0302020203020207" pitchFamily="50" charset="-128"/>
              <a:ea typeface="源真ゴシック Regular" panose="020B0302020203020207" pitchFamily="50" charset="-128"/>
              <a:cs typeface="源真ゴシック Regular" panose="020B0302020203020207" pitchFamily="50" charset="-128"/>
            </a:endParaRPr>
          </a:p>
          <a:p>
            <a:r>
              <a:rPr lang="ja-JP" altLang="en-US" sz="2000" dirty="0" smtClean="0">
                <a:solidFill>
                  <a:schemeClr val="bg1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より柔軟にウィザードを作成できるようになった</a:t>
            </a:r>
            <a:endParaRPr lang="en-US" altLang="ja-JP" sz="2000" dirty="0" smtClean="0">
              <a:solidFill>
                <a:schemeClr val="bg1"/>
              </a:solidFill>
              <a:latin typeface="源真ゴシック Regular" panose="020B0302020203020207" pitchFamily="50" charset="-128"/>
              <a:ea typeface="源真ゴシック Regular" panose="020B0302020203020207" pitchFamily="50" charset="-128"/>
              <a:cs typeface="源真ゴシック Regular" panose="020B0302020203020207" pitchFamily="50" charset="-128"/>
            </a:endParaRPr>
          </a:p>
          <a:p>
            <a:r>
              <a:rPr lang="en-US" altLang="ja-JP" sz="2000" dirty="0">
                <a:solidFill>
                  <a:schemeClr val="bg1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	</a:t>
            </a:r>
            <a:endParaRPr lang="en-US" altLang="ja-JP" sz="2000" dirty="0" smtClean="0">
              <a:solidFill>
                <a:schemeClr val="bg1"/>
              </a:solidFill>
              <a:latin typeface="源真ゴシック Regular" panose="020B0302020203020207" pitchFamily="50" charset="-128"/>
              <a:ea typeface="源真ゴシック Regular" panose="020B0302020203020207" pitchFamily="50" charset="-128"/>
              <a:cs typeface="源真ゴシック Regular" panose="020B0302020203020207" pitchFamily="50" charset="-128"/>
            </a:endParaRPr>
          </a:p>
          <a:p>
            <a:r>
              <a:rPr lang="en-US" altLang="ja-JP" sz="2000" dirty="0" smtClean="0">
                <a:solidFill>
                  <a:schemeClr val="bg1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	</a:t>
            </a:r>
            <a:r>
              <a:rPr lang="ja-JP" altLang="en-US" sz="2000" dirty="0" smtClean="0">
                <a:solidFill>
                  <a:schemeClr val="bg1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わざわざ </a:t>
            </a:r>
            <a:r>
              <a:rPr lang="en-US" altLang="ja-JP" sz="2000" dirty="0" err="1" smtClean="0">
                <a:solidFill>
                  <a:schemeClr val="bg1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PropertyDrawer</a:t>
            </a:r>
            <a:r>
              <a:rPr lang="ja-JP" altLang="en-US" sz="2000" dirty="0" smtClean="0">
                <a:solidFill>
                  <a:schemeClr val="bg1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 で拡張するのが不要になった</a:t>
            </a:r>
            <a:endParaRPr lang="en-US" altLang="ja-JP" sz="2000" dirty="0">
              <a:solidFill>
                <a:schemeClr val="bg1"/>
              </a:solidFill>
              <a:latin typeface="源真ゴシック Regular" panose="020B0302020203020207" pitchFamily="50" charset="-128"/>
              <a:ea typeface="源真ゴシック Regular" panose="020B0302020203020207" pitchFamily="50" charset="-128"/>
              <a:cs typeface="源真ゴシック Regular" panose="020B0302020203020207" pitchFamily="50" charset="-128"/>
            </a:endParaRPr>
          </a:p>
          <a:p>
            <a:endParaRPr lang="en-US" altLang="ja-JP" sz="2000" dirty="0" smtClean="0">
              <a:solidFill>
                <a:schemeClr val="bg1"/>
              </a:solidFill>
              <a:latin typeface="源真ゴシック Regular" panose="020B0302020203020207" pitchFamily="50" charset="-128"/>
              <a:ea typeface="源真ゴシック Regular" panose="020B0302020203020207" pitchFamily="50" charset="-128"/>
              <a:cs typeface="源真ゴシック Regular" panose="020B0302020203020207" pitchFamily="50" charset="-128"/>
            </a:endParaRPr>
          </a:p>
          <a:p>
            <a:r>
              <a:rPr lang="en-US" altLang="ja-JP" sz="2000" dirty="0">
                <a:solidFill>
                  <a:schemeClr val="bg1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	</a:t>
            </a:r>
            <a:r>
              <a:rPr lang="en-US" altLang="ja-JP" sz="2000" dirty="0" smtClean="0">
                <a:solidFill>
                  <a:schemeClr val="bg1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GUI </a:t>
            </a:r>
            <a:r>
              <a:rPr lang="ja-JP" altLang="en-US" sz="2000" dirty="0" smtClean="0">
                <a:solidFill>
                  <a:schemeClr val="bg1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の </a:t>
            </a:r>
            <a:r>
              <a:rPr lang="ja-JP" altLang="en-US" sz="2000" dirty="0">
                <a:solidFill>
                  <a:schemeClr val="bg1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記述</a:t>
            </a:r>
            <a:r>
              <a:rPr lang="ja-JP" altLang="en-US" sz="2000" dirty="0" smtClean="0">
                <a:solidFill>
                  <a:schemeClr val="bg1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の自由度が上がった</a:t>
            </a:r>
            <a:endParaRPr lang="en-US" altLang="ja-JP" sz="2000" dirty="0" smtClean="0">
              <a:solidFill>
                <a:schemeClr val="bg1"/>
              </a:solidFill>
              <a:latin typeface="源真ゴシック Regular" panose="020B0302020203020207" pitchFamily="50" charset="-128"/>
              <a:ea typeface="源真ゴシック Regular" panose="020B0302020203020207" pitchFamily="50" charset="-128"/>
              <a:cs typeface="源真ゴシック Regular" panose="020B0302020203020207" pitchFamily="50" charset="-128"/>
            </a:endParaRPr>
          </a:p>
          <a:p>
            <a:endParaRPr lang="en-US" altLang="ja-JP" sz="2000" dirty="0">
              <a:solidFill>
                <a:schemeClr val="bg1"/>
              </a:solidFill>
              <a:latin typeface="源真ゴシック Regular" panose="020B0302020203020207" pitchFamily="50" charset="-128"/>
              <a:ea typeface="源真ゴシック Regular" panose="020B0302020203020207" pitchFamily="50" charset="-128"/>
              <a:cs typeface="源真ゴシック Regular" panose="020B0302020203020207" pitchFamily="50" charset="-128"/>
            </a:endParaRPr>
          </a:p>
        </p:txBody>
      </p:sp>
      <p:pic>
        <p:nvPicPr>
          <p:cNvPr id="6" name="Picture 5" descr="unity-logo-cut-bottom-red-rgb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8496" y="0"/>
            <a:ext cx="1954144" cy="2436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91599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C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/>
          </p:cNvSpPr>
          <p:nvPr>
            <p:ph type="title"/>
          </p:nvPr>
        </p:nvSpPr>
        <p:spPr>
          <a:xfrm>
            <a:off x="347957" y="192970"/>
            <a:ext cx="8229600" cy="429303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altLang="ja-JP" sz="2400" dirty="0" err="1">
                <a:solidFill>
                  <a:srgbClr val="FFFFFF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ReorderableList</a:t>
            </a:r>
            <a:endParaRPr sz="2400" dirty="0">
              <a:solidFill>
                <a:srgbClr val="FFFFFF"/>
              </a:solidFill>
              <a:latin typeface="源真ゴシック Regular" panose="020B0302020203020207" pitchFamily="50" charset="-128"/>
              <a:ea typeface="源真ゴシック Regular" panose="020B0302020203020207" pitchFamily="50" charset="-128"/>
              <a:cs typeface="源真ゴシック Regular" panose="020B0302020203020207" pitchFamily="50" charset="-128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7957" y="628214"/>
            <a:ext cx="8626710" cy="4235595"/>
          </a:xfrm>
        </p:spPr>
        <p:txBody>
          <a:bodyPr/>
          <a:lstStyle/>
          <a:p>
            <a:endParaRPr lang="en-US" altLang="ja-JP" sz="2000" dirty="0" smtClean="0">
              <a:solidFill>
                <a:schemeClr val="bg1"/>
              </a:solidFill>
              <a:latin typeface="源真ゴシック Regular" panose="020B0302020203020207" pitchFamily="50" charset="-128"/>
              <a:ea typeface="源真ゴシック Regular" panose="020B0302020203020207" pitchFamily="50" charset="-128"/>
              <a:cs typeface="源真ゴシック Regular" panose="020B0302020203020207" pitchFamily="50" charset="-128"/>
            </a:endParaRPr>
          </a:p>
          <a:p>
            <a:r>
              <a:rPr lang="ja-JP" altLang="en-US" sz="2000" dirty="0" smtClean="0">
                <a:solidFill>
                  <a:schemeClr val="bg1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配列を扱う時に</a:t>
            </a:r>
            <a:r>
              <a:rPr lang="ja-JP" altLang="en-US" dirty="0">
                <a:solidFill>
                  <a:srgbClr val="EC156F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かなり</a:t>
            </a:r>
            <a:r>
              <a:rPr lang="ja-JP" altLang="en-US" sz="2000" dirty="0" smtClean="0">
                <a:solidFill>
                  <a:schemeClr val="bg1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便利な機能</a:t>
            </a:r>
            <a:endParaRPr lang="en-US" altLang="ja-JP" sz="2000" dirty="0">
              <a:solidFill>
                <a:schemeClr val="bg1"/>
              </a:solidFill>
              <a:latin typeface="源真ゴシック Regular" panose="020B0302020203020207" pitchFamily="50" charset="-128"/>
              <a:ea typeface="源真ゴシック Regular" panose="020B0302020203020207" pitchFamily="50" charset="-128"/>
              <a:cs typeface="源真ゴシック Regular" panose="020B0302020203020207" pitchFamily="50" charset="-128"/>
            </a:endParaRPr>
          </a:p>
        </p:txBody>
      </p:sp>
      <p:pic>
        <p:nvPicPr>
          <p:cNvPr id="6" name="Picture 5" descr="unity-logo-cut-bottom-red-rgb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8496" y="0"/>
            <a:ext cx="1954144" cy="2436224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876007" y="2746011"/>
            <a:ext cx="4053317" cy="838846"/>
            <a:chOff x="3984978" y="1071577"/>
            <a:chExt cx="4007555" cy="838846"/>
          </a:xfrm>
        </p:grpSpPr>
        <p:sp>
          <p:nvSpPr>
            <p:cNvPr id="8" name="Rectangular Callout 7"/>
            <p:cNvSpPr/>
            <p:nvPr/>
          </p:nvSpPr>
          <p:spPr>
            <a:xfrm>
              <a:off x="3984978" y="1071577"/>
              <a:ext cx="4007555" cy="838846"/>
            </a:xfrm>
            <a:prstGeom prst="wedgeRectCallout">
              <a:avLst>
                <a:gd name="adj1" fmla="val 29512"/>
                <a:gd name="adj2" fmla="val 19437"/>
              </a:avLst>
            </a:prstGeom>
            <a:solidFill>
              <a:srgbClr val="FFFFFF"/>
            </a:solidFill>
            <a:ln w="25400" cap="flat">
              <a:solidFill>
                <a:srgbClr val="4F81BD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ja-JP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102681" y="1121670"/>
              <a:ext cx="2222986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ja-JP" altLang="en-US" sz="18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源真ゴシックP Regular" panose="020B0302020203020207" pitchFamily="50" charset="-128"/>
                  <a:ea typeface="源真ゴシックP Regular" panose="020B0302020203020207" pitchFamily="50" charset="-128"/>
                  <a:cs typeface="源真ゴシックP Regular" panose="020B0302020203020207" pitchFamily="50" charset="-128"/>
                  <a:sym typeface="Century Gothic"/>
                </a:rPr>
                <a:t>要素の追加・削除も楽</a:t>
              </a:r>
              <a:endParaRPr kumimoji="0" lang="en-US" altLang="ja-JP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  <a:sym typeface="Century Gothic"/>
              </a:endParaRPr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4215383" y="1492539"/>
              <a:ext cx="3060910" cy="307775"/>
              <a:chOff x="4215383" y="1497444"/>
              <a:chExt cx="3060910" cy="307775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4254514" y="1497444"/>
                <a:ext cx="3021779" cy="30777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9" tIns="45719" rIns="45719" bIns="45719" numCol="1" spcCol="38100" rtlCol="0" anchor="t">
                <a:spAutoFit/>
              </a:bodyPr>
              <a:lstStyle/>
              <a:p>
                <a: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ja-JP" altLang="en-US" sz="1400" b="0" i="0" u="none" strike="noStrike" cap="none" spc="0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源真ゴシックP Regular" panose="020B0302020203020207" pitchFamily="50" charset="-128"/>
                    <a:ea typeface="源真ゴシックP Regular" panose="020B0302020203020207" pitchFamily="50" charset="-128"/>
                    <a:cs typeface="源真ゴシックP Regular" panose="020B0302020203020207" pitchFamily="50" charset="-128"/>
                    <a:sym typeface="Century Gothic"/>
                  </a:rPr>
                  <a:t>要素を選択して </a:t>
                </a:r>
                <a:r>
                  <a:rPr kumimoji="0" lang="en-US" altLang="ja-JP" sz="1400" b="0" i="0" u="none" strike="noStrike" cap="none" spc="0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源真ゴシックP Regular" panose="020B0302020203020207" pitchFamily="50" charset="-128"/>
                    <a:ea typeface="源真ゴシックP Regular" panose="020B0302020203020207" pitchFamily="50" charset="-128"/>
                    <a:cs typeface="源真ゴシックP Regular" panose="020B0302020203020207" pitchFamily="50" charset="-128"/>
                    <a:sym typeface="Century Gothic"/>
                  </a:rPr>
                  <a:t>+ </a:t>
                </a:r>
                <a:r>
                  <a:rPr kumimoji="0" lang="ja-JP" altLang="en-US" sz="1400" b="0" i="0" u="none" strike="noStrike" cap="none" spc="0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源真ゴシックP Regular" panose="020B0302020203020207" pitchFamily="50" charset="-128"/>
                    <a:ea typeface="源真ゴシックP Regular" panose="020B0302020203020207" pitchFamily="50" charset="-128"/>
                    <a:cs typeface="源真ゴシックP Regular" panose="020B0302020203020207" pitchFamily="50" charset="-128"/>
                    <a:sym typeface="Century Gothic"/>
                  </a:rPr>
                  <a:t>や </a:t>
                </a:r>
                <a:r>
                  <a:rPr kumimoji="0" lang="en-US" altLang="ja-JP" sz="1400" b="0" i="0" u="none" strike="noStrike" cap="none" spc="0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源真ゴシックP Regular" panose="020B0302020203020207" pitchFamily="50" charset="-128"/>
                    <a:ea typeface="源真ゴシックP Regular" panose="020B0302020203020207" pitchFamily="50" charset="-128"/>
                    <a:cs typeface="源真ゴシックP Regular" panose="020B0302020203020207" pitchFamily="50" charset="-128"/>
                    <a:sym typeface="Century Gothic"/>
                  </a:rPr>
                  <a:t>– </a:t>
                </a:r>
                <a:r>
                  <a:rPr kumimoji="0" lang="ja-JP" altLang="en-US" sz="1400" b="0" i="0" u="none" strike="noStrike" cap="none" spc="0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源真ゴシックP Regular" panose="020B0302020203020207" pitchFamily="50" charset="-128"/>
                    <a:ea typeface="源真ゴシックP Regular" panose="020B0302020203020207" pitchFamily="50" charset="-128"/>
                    <a:cs typeface="源真ゴシックP Regular" panose="020B0302020203020207" pitchFamily="50" charset="-128"/>
                    <a:sym typeface="Century Gothic"/>
                  </a:rPr>
                  <a:t>ボタンをクリック</a:t>
                </a:r>
                <a:endParaRPr kumimoji="0" lang="en-US" altLang="ja-JP" sz="14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源真ゴシックP Regular" panose="020B0302020203020207" pitchFamily="50" charset="-128"/>
                  <a:ea typeface="源真ゴシックP Regular" panose="020B0302020203020207" pitchFamily="50" charset="-128"/>
                  <a:cs typeface="源真ゴシックP Regular" panose="020B0302020203020207" pitchFamily="50" charset="-128"/>
                  <a:sym typeface="Century Gothic"/>
                </a:endParaRPr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4215383" y="1519676"/>
                <a:ext cx="45719" cy="255004"/>
              </a:xfrm>
              <a:prstGeom prst="rect">
                <a:avLst/>
              </a:prstGeom>
              <a:solidFill>
                <a:schemeClr val="tx2"/>
              </a:solidFill>
              <a:ln w="25400" cap="flat">
                <a:noFill/>
                <a:prstDash val="solid"/>
                <a:bevel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</p:grpSp>
      </p:grpSp>
      <p:grpSp>
        <p:nvGrpSpPr>
          <p:cNvPr id="13" name="Group 12"/>
          <p:cNvGrpSpPr/>
          <p:nvPr/>
        </p:nvGrpSpPr>
        <p:grpSpPr>
          <a:xfrm>
            <a:off x="863236" y="3924181"/>
            <a:ext cx="4053317" cy="838846"/>
            <a:chOff x="3984978" y="1071577"/>
            <a:chExt cx="4007555" cy="838846"/>
          </a:xfrm>
        </p:grpSpPr>
        <p:sp>
          <p:nvSpPr>
            <p:cNvPr id="14" name="Rectangular Callout 13"/>
            <p:cNvSpPr/>
            <p:nvPr/>
          </p:nvSpPr>
          <p:spPr>
            <a:xfrm>
              <a:off x="3984978" y="1071577"/>
              <a:ext cx="4007555" cy="838846"/>
            </a:xfrm>
            <a:prstGeom prst="wedgeRectCallout">
              <a:avLst>
                <a:gd name="adj1" fmla="val 47196"/>
                <a:gd name="adj2" fmla="val 17417"/>
              </a:avLst>
            </a:prstGeom>
            <a:solidFill>
              <a:srgbClr val="FFFFFF"/>
            </a:solidFill>
            <a:ln w="25400" cap="flat">
              <a:solidFill>
                <a:srgbClr val="4F81BD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ja-JP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102681" y="1121670"/>
              <a:ext cx="2891817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ja-JP" altLang="en-US" dirty="0">
                  <a:solidFill>
                    <a:srgbClr val="000000"/>
                  </a:solidFill>
                  <a:latin typeface="源真ゴシックP Regular" panose="020B0302020203020207" pitchFamily="50" charset="-128"/>
                  <a:ea typeface="源真ゴシックP Regular" panose="020B0302020203020207" pitchFamily="50" charset="-128"/>
                  <a:cs typeface="源真ゴシックP Regular" panose="020B0302020203020207" pitchFamily="50" charset="-128"/>
                </a:rPr>
                <a:t>どんどん使えばいいと思う</a:t>
              </a:r>
              <a:r>
                <a:rPr lang="ja-JP" altLang="en-US" dirty="0" smtClean="0">
                  <a:solidFill>
                    <a:srgbClr val="000000"/>
                  </a:solidFill>
                  <a:latin typeface="源真ゴシックP Regular" panose="020B0302020203020207" pitchFamily="50" charset="-128"/>
                  <a:ea typeface="源真ゴシックP Regular" panose="020B0302020203020207" pitchFamily="50" charset="-128"/>
                  <a:cs typeface="源真ゴシックP Regular" panose="020B0302020203020207" pitchFamily="50" charset="-128"/>
                </a:rPr>
                <a:t>よ！</a:t>
              </a:r>
              <a:endParaRPr kumimoji="0" lang="en-US" altLang="ja-JP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  <a:sym typeface="Century Gothic"/>
              </a:endParaRPr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4215383" y="1492539"/>
              <a:ext cx="2403173" cy="307775"/>
              <a:chOff x="4215383" y="1497444"/>
              <a:chExt cx="2403173" cy="307775"/>
            </a:xfrm>
          </p:grpSpPr>
          <p:sp>
            <p:nvSpPr>
              <p:cNvPr id="17" name="TextBox 16"/>
              <p:cNvSpPr txBox="1"/>
              <p:nvPr/>
            </p:nvSpPr>
            <p:spPr>
              <a:xfrm>
                <a:off x="4254514" y="1497444"/>
                <a:ext cx="2364042" cy="30777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9" tIns="45719" rIns="45719" bIns="45719" numCol="1" spcCol="38100" rtlCol="0" anchor="t">
                <a:spAutoFit/>
              </a:bodyPr>
              <a:lstStyle/>
              <a:p>
                <a: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ja-JP" sz="1400" b="0" i="0" u="none" strike="noStrike" cap="none" spc="0" normalizeH="0" baseline="0" dirty="0" err="1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源真ゴシックP Regular" panose="020B0302020203020207" pitchFamily="50" charset="-128"/>
                    <a:ea typeface="源真ゴシックP Regular" panose="020B0302020203020207" pitchFamily="50" charset="-128"/>
                    <a:cs typeface="源真ゴシックP Regular" panose="020B0302020203020207" pitchFamily="50" charset="-128"/>
                    <a:sym typeface="Century Gothic"/>
                  </a:rPr>
                  <a:t>UnityEditorInternal</a:t>
                </a:r>
                <a:r>
                  <a:rPr kumimoji="0" lang="en-US" altLang="ja-JP" sz="1400" b="0" i="0" u="none" strike="noStrike" cap="none" spc="0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源真ゴシックP Regular" panose="020B0302020203020207" pitchFamily="50" charset="-128"/>
                    <a:ea typeface="源真ゴシックP Regular" panose="020B0302020203020207" pitchFamily="50" charset="-128"/>
                    <a:cs typeface="源真ゴシックP Regular" panose="020B0302020203020207" pitchFamily="50" charset="-128"/>
                    <a:sym typeface="Century Gothic"/>
                  </a:rPr>
                  <a:t> </a:t>
                </a:r>
                <a:r>
                  <a:rPr kumimoji="0" lang="ja-JP" altLang="en-US" sz="1400" b="0" i="0" u="none" strike="noStrike" cap="none" spc="0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源真ゴシックP Regular" panose="020B0302020203020207" pitchFamily="50" charset="-128"/>
                    <a:ea typeface="源真ゴシックP Regular" panose="020B0302020203020207" pitchFamily="50" charset="-128"/>
                    <a:cs typeface="源真ゴシックP Regular" panose="020B0302020203020207" pitchFamily="50" charset="-128"/>
                    <a:sym typeface="Century Gothic"/>
                  </a:rPr>
                  <a:t>だけど</a:t>
                </a:r>
                <a:r>
                  <a:rPr kumimoji="0" lang="en-US" altLang="ja-JP" sz="1400" b="0" i="0" u="none" strike="noStrike" cap="none" spc="0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源真ゴシックP Regular" panose="020B0302020203020207" pitchFamily="50" charset="-128"/>
                    <a:ea typeface="源真ゴシックP Regular" panose="020B0302020203020207" pitchFamily="50" charset="-128"/>
                    <a:cs typeface="源真ゴシックP Regular" panose="020B0302020203020207" pitchFamily="50" charset="-128"/>
                    <a:sym typeface="Century Gothic"/>
                  </a:rPr>
                  <a:t>...</a:t>
                </a:r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4215383" y="1519676"/>
                <a:ext cx="45719" cy="255004"/>
              </a:xfrm>
              <a:prstGeom prst="rect">
                <a:avLst/>
              </a:prstGeom>
              <a:solidFill>
                <a:schemeClr val="tx2"/>
              </a:solidFill>
              <a:ln w="25400" cap="flat">
                <a:noFill/>
                <a:prstDash val="solid"/>
                <a:bevel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</p:grpSp>
      </p:grpSp>
      <p:grpSp>
        <p:nvGrpSpPr>
          <p:cNvPr id="19" name="Group 18"/>
          <p:cNvGrpSpPr/>
          <p:nvPr/>
        </p:nvGrpSpPr>
        <p:grpSpPr>
          <a:xfrm>
            <a:off x="876008" y="1581941"/>
            <a:ext cx="4047066" cy="838846"/>
            <a:chOff x="3984978" y="1071577"/>
            <a:chExt cx="4007555" cy="838846"/>
          </a:xfrm>
        </p:grpSpPr>
        <p:sp>
          <p:nvSpPr>
            <p:cNvPr id="20" name="Rectangular Callout 19"/>
            <p:cNvSpPr/>
            <p:nvPr/>
          </p:nvSpPr>
          <p:spPr>
            <a:xfrm>
              <a:off x="3984978" y="1071577"/>
              <a:ext cx="4007555" cy="838846"/>
            </a:xfrm>
            <a:prstGeom prst="wedgeRectCallout">
              <a:avLst>
                <a:gd name="adj1" fmla="val 47196"/>
                <a:gd name="adj2" fmla="val 17417"/>
              </a:avLst>
            </a:prstGeom>
            <a:solidFill>
              <a:srgbClr val="FFFFFF"/>
            </a:solidFill>
            <a:ln w="25400" cap="flat">
              <a:solidFill>
                <a:srgbClr val="4F81BD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ja-JP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102681" y="1121670"/>
              <a:ext cx="2923267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ja-JP" altLang="en-US" dirty="0">
                  <a:solidFill>
                    <a:srgbClr val="000000"/>
                  </a:solidFill>
                  <a:latin typeface="源真ゴシックP Regular" panose="020B0302020203020207" pitchFamily="50" charset="-128"/>
                  <a:ea typeface="源真ゴシックP Regular" panose="020B0302020203020207" pitchFamily="50" charset="-128"/>
                  <a:cs typeface="源真ゴシックP Regular" panose="020B0302020203020207" pitchFamily="50" charset="-128"/>
                </a:rPr>
                <a:t>要素</a:t>
              </a:r>
              <a:r>
                <a:rPr lang="ja-JP" altLang="en-US" dirty="0" smtClean="0">
                  <a:solidFill>
                    <a:srgbClr val="000000"/>
                  </a:solidFill>
                  <a:latin typeface="源真ゴシックP Regular" panose="020B0302020203020207" pitchFamily="50" charset="-128"/>
                  <a:ea typeface="源真ゴシックP Regular" panose="020B0302020203020207" pitchFamily="50" charset="-128"/>
                  <a:cs typeface="源真ゴシックP Regular" panose="020B0302020203020207" pitchFamily="50" charset="-128"/>
                </a:rPr>
                <a:t>の</a:t>
              </a:r>
              <a:r>
                <a:rPr lang="ja-JP" altLang="en-US" dirty="0">
                  <a:solidFill>
                    <a:srgbClr val="000000"/>
                  </a:solidFill>
                  <a:latin typeface="源真ゴシックP Regular" panose="020B0302020203020207" pitchFamily="50" charset="-128"/>
                  <a:ea typeface="源真ゴシックP Regular" panose="020B0302020203020207" pitchFamily="50" charset="-128"/>
                  <a:cs typeface="源真ゴシックP Regular" panose="020B0302020203020207" pitchFamily="50" charset="-128"/>
                </a:rPr>
                <a:t>順番</a:t>
              </a:r>
              <a:r>
                <a:rPr lang="ja-JP" altLang="en-US" dirty="0" smtClean="0">
                  <a:solidFill>
                    <a:srgbClr val="000000"/>
                  </a:solidFill>
                  <a:latin typeface="源真ゴシックP Regular" panose="020B0302020203020207" pitchFamily="50" charset="-128"/>
                  <a:ea typeface="源真ゴシックP Regular" panose="020B0302020203020207" pitchFamily="50" charset="-128"/>
                  <a:cs typeface="源真ゴシックP Regular" panose="020B0302020203020207" pitchFamily="50" charset="-128"/>
                </a:rPr>
                <a:t>を楽に変更できる</a:t>
              </a:r>
              <a:endParaRPr kumimoji="0" lang="en-US" altLang="ja-JP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  <a:sym typeface="Century Gothic"/>
              </a:endParaRPr>
            </a:p>
          </p:txBody>
        </p:sp>
        <p:grpSp>
          <p:nvGrpSpPr>
            <p:cNvPr id="22" name="Group 21"/>
            <p:cNvGrpSpPr/>
            <p:nvPr/>
          </p:nvGrpSpPr>
          <p:grpSpPr>
            <a:xfrm>
              <a:off x="4215383" y="1492539"/>
              <a:ext cx="2011574" cy="307775"/>
              <a:chOff x="4215383" y="1497444"/>
              <a:chExt cx="2011574" cy="307775"/>
            </a:xfrm>
          </p:grpSpPr>
          <p:sp>
            <p:nvSpPr>
              <p:cNvPr id="23" name="TextBox 22"/>
              <p:cNvSpPr txBox="1"/>
              <p:nvPr/>
            </p:nvSpPr>
            <p:spPr>
              <a:xfrm>
                <a:off x="4254514" y="1497444"/>
                <a:ext cx="1972443" cy="30777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9" tIns="45719" rIns="45719" bIns="45719" numCol="1" spcCol="38100" rtlCol="0" anchor="t">
                <a:spAutoFit/>
              </a:bodyPr>
              <a:lstStyle/>
              <a:p>
                <a: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ja-JP" altLang="en-US" sz="1400" b="0" i="0" u="none" strike="noStrike" cap="none" spc="0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源真ゴシックP Regular" panose="020B0302020203020207" pitchFamily="50" charset="-128"/>
                    <a:ea typeface="源真ゴシックP Regular" panose="020B0302020203020207" pitchFamily="50" charset="-128"/>
                    <a:cs typeface="源真ゴシックP Regular" panose="020B0302020203020207" pitchFamily="50" charset="-128"/>
                    <a:sym typeface="Century Gothic"/>
                  </a:rPr>
                  <a:t>左側の</a:t>
                </a:r>
                <a:r>
                  <a:rPr lang="en-US" altLang="ja-JP" sz="1400" dirty="0">
                    <a:solidFill>
                      <a:srgbClr val="000000"/>
                    </a:solidFill>
                    <a:latin typeface="源真ゴシックP Regular" panose="020B0302020203020207" pitchFamily="50" charset="-128"/>
                    <a:ea typeface="源真ゴシックP Regular" panose="020B0302020203020207" pitchFamily="50" charset="-128"/>
                    <a:cs typeface="源真ゴシックP Regular" panose="020B0302020203020207" pitchFamily="50" charset="-128"/>
                  </a:rPr>
                  <a:t> </a:t>
                </a:r>
                <a:r>
                  <a:rPr lang="en-US" altLang="ja-JP" sz="1400" dirty="0" smtClean="0">
                    <a:solidFill>
                      <a:srgbClr val="000000"/>
                    </a:solidFill>
                    <a:latin typeface="源真ゴシックP Regular" panose="020B0302020203020207" pitchFamily="50" charset="-128"/>
                    <a:ea typeface="源真ゴシックP Regular" panose="020B0302020203020207" pitchFamily="50" charset="-128"/>
                    <a:cs typeface="源真ゴシックP Regular" panose="020B0302020203020207" pitchFamily="50" charset="-128"/>
                  </a:rPr>
                  <a:t>= </a:t>
                </a:r>
                <a:r>
                  <a:rPr lang="ja-JP" altLang="en-US" sz="1400" dirty="0" smtClean="0">
                    <a:solidFill>
                      <a:srgbClr val="000000"/>
                    </a:solidFill>
                    <a:latin typeface="源真ゴシックP Regular" panose="020B0302020203020207" pitchFamily="50" charset="-128"/>
                    <a:ea typeface="源真ゴシックP Regular" panose="020B0302020203020207" pitchFamily="50" charset="-128"/>
                    <a:cs typeface="源真ゴシックP Regular" panose="020B0302020203020207" pitchFamily="50" charset="-128"/>
                  </a:rPr>
                  <a:t>のつまみで可能</a:t>
                </a:r>
                <a:endParaRPr kumimoji="0" lang="en-US" altLang="ja-JP" sz="14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源真ゴシックP Regular" panose="020B0302020203020207" pitchFamily="50" charset="-128"/>
                  <a:ea typeface="源真ゴシックP Regular" panose="020B0302020203020207" pitchFamily="50" charset="-128"/>
                  <a:cs typeface="源真ゴシックP Regular" panose="020B0302020203020207" pitchFamily="50" charset="-128"/>
                  <a:sym typeface="Century Gothic"/>
                </a:endParaRPr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4215383" y="1519676"/>
                <a:ext cx="45719" cy="255004"/>
              </a:xfrm>
              <a:prstGeom prst="rect">
                <a:avLst/>
              </a:prstGeom>
              <a:solidFill>
                <a:schemeClr val="tx2"/>
              </a:solidFill>
              <a:ln w="25400" cap="flat">
                <a:noFill/>
                <a:prstDash val="solid"/>
                <a:bevel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</p:grp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405" y="729959"/>
            <a:ext cx="3438525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18639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C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/>
          </p:cNvSpPr>
          <p:nvPr>
            <p:ph type="title"/>
          </p:nvPr>
        </p:nvSpPr>
        <p:spPr>
          <a:xfrm>
            <a:off x="347957" y="192970"/>
            <a:ext cx="8229600" cy="429303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altLang="ja-JP" sz="2400" dirty="0" err="1">
                <a:solidFill>
                  <a:srgbClr val="FFFFFF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EditorApplication.delayCall</a:t>
            </a:r>
            <a:endParaRPr sz="2400" dirty="0">
              <a:solidFill>
                <a:srgbClr val="FFFFFF"/>
              </a:solidFill>
              <a:latin typeface="源真ゴシック Regular" panose="020B0302020203020207" pitchFamily="50" charset="-128"/>
              <a:ea typeface="源真ゴシック Regular" panose="020B0302020203020207" pitchFamily="50" charset="-128"/>
              <a:cs typeface="源真ゴシック Regular" panose="020B0302020203020207" pitchFamily="50" charset="-128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7957" y="628214"/>
            <a:ext cx="8626710" cy="4235595"/>
          </a:xfrm>
        </p:spPr>
        <p:txBody>
          <a:bodyPr/>
          <a:lstStyle/>
          <a:p>
            <a:endParaRPr lang="en-US" altLang="ja-JP" sz="2000" dirty="0" smtClean="0">
              <a:solidFill>
                <a:schemeClr val="bg1"/>
              </a:solidFill>
              <a:latin typeface="源真ゴシック Regular" panose="020B0302020203020207" pitchFamily="50" charset="-128"/>
              <a:ea typeface="源真ゴシック Regular" panose="020B0302020203020207" pitchFamily="50" charset="-128"/>
              <a:cs typeface="源真ゴシック Regular" panose="020B0302020203020207" pitchFamily="50" charset="-128"/>
            </a:endParaRPr>
          </a:p>
          <a:p>
            <a:r>
              <a:rPr lang="ja-JP" altLang="en-US" sz="2000" dirty="0">
                <a:solidFill>
                  <a:schemeClr val="bg1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インスペクター</a:t>
            </a:r>
            <a:r>
              <a:rPr lang="ja-JP" altLang="en-US" sz="2000" dirty="0" smtClean="0">
                <a:solidFill>
                  <a:schemeClr val="bg1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のアップデート後に呼び出され</a:t>
            </a:r>
            <a:r>
              <a:rPr lang="ja-JP" altLang="en-US" sz="2000" dirty="0">
                <a:solidFill>
                  <a:schemeClr val="bg1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る</a:t>
            </a:r>
            <a:r>
              <a:rPr lang="ja-JP" altLang="en-US" sz="2000" dirty="0" smtClean="0">
                <a:solidFill>
                  <a:schemeClr val="bg1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デリゲート</a:t>
            </a:r>
            <a:endParaRPr lang="en-US" altLang="ja-JP" sz="2000" dirty="0">
              <a:solidFill>
                <a:schemeClr val="bg1"/>
              </a:solidFill>
              <a:latin typeface="源真ゴシック Regular" panose="020B0302020203020207" pitchFamily="50" charset="-128"/>
              <a:ea typeface="源真ゴシック Regular" panose="020B0302020203020207" pitchFamily="50" charset="-128"/>
              <a:cs typeface="源真ゴシック Regular" panose="020B0302020203020207" pitchFamily="50" charset="-128"/>
            </a:endParaRPr>
          </a:p>
        </p:txBody>
      </p:sp>
      <p:pic>
        <p:nvPicPr>
          <p:cNvPr id="6" name="Picture 5" descr="unity-logo-cut-bottom-red-rgb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8496" y="0"/>
            <a:ext cx="1954144" cy="2436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94354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C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own Arrow 1"/>
          <p:cNvSpPr/>
          <p:nvPr/>
        </p:nvSpPr>
        <p:spPr>
          <a:xfrm>
            <a:off x="2037646" y="1473996"/>
            <a:ext cx="413195" cy="2888506"/>
          </a:xfrm>
          <a:prstGeom prst="downArrow">
            <a:avLst/>
          </a:prstGeom>
          <a:solidFill>
            <a:srgbClr val="FFFFFF"/>
          </a:solidFill>
          <a:ln w="25400" cap="flat">
            <a:solidFill>
              <a:srgbClr val="4F81BD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1" name="Shape 51"/>
          <p:cNvSpPr>
            <a:spLocks noGrp="1"/>
          </p:cNvSpPr>
          <p:nvPr>
            <p:ph type="title"/>
          </p:nvPr>
        </p:nvSpPr>
        <p:spPr>
          <a:xfrm>
            <a:off x="347957" y="192970"/>
            <a:ext cx="8229600" cy="429303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altLang="ja-JP" sz="2400" dirty="0" err="1">
                <a:solidFill>
                  <a:srgbClr val="FFFFFF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EditorApplication.delayCall</a:t>
            </a:r>
            <a:endParaRPr sz="2400" dirty="0">
              <a:solidFill>
                <a:srgbClr val="FFFFFF"/>
              </a:solidFill>
              <a:latin typeface="源真ゴシック Regular" panose="020B0302020203020207" pitchFamily="50" charset="-128"/>
              <a:ea typeface="源真ゴシック Regular" panose="020B0302020203020207" pitchFamily="50" charset="-128"/>
              <a:cs typeface="源真ゴシック Regular" panose="020B0302020203020207" pitchFamily="50" charset="-128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7957" y="628214"/>
            <a:ext cx="8626710" cy="4235595"/>
          </a:xfrm>
        </p:spPr>
        <p:txBody>
          <a:bodyPr/>
          <a:lstStyle/>
          <a:p>
            <a:endParaRPr lang="en-US" altLang="ja-JP" sz="2000" dirty="0" smtClean="0">
              <a:solidFill>
                <a:schemeClr val="bg1"/>
              </a:solidFill>
              <a:latin typeface="源真ゴシック Regular" panose="020B0302020203020207" pitchFamily="50" charset="-128"/>
              <a:ea typeface="源真ゴシック Regular" panose="020B0302020203020207" pitchFamily="50" charset="-128"/>
              <a:cs typeface="源真ゴシック Regular" panose="020B0302020203020207" pitchFamily="50" charset="-128"/>
            </a:endParaRPr>
          </a:p>
          <a:p>
            <a:r>
              <a:rPr lang="ja-JP" altLang="en-US" sz="2000" dirty="0">
                <a:solidFill>
                  <a:schemeClr val="bg1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インスペクター</a:t>
            </a:r>
            <a:r>
              <a:rPr lang="ja-JP" altLang="en-US" sz="2000" dirty="0" smtClean="0">
                <a:solidFill>
                  <a:schemeClr val="bg1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のアップデート後に呼び出され</a:t>
            </a:r>
            <a:r>
              <a:rPr lang="ja-JP" altLang="en-US" sz="2000" dirty="0">
                <a:solidFill>
                  <a:schemeClr val="bg1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る</a:t>
            </a:r>
            <a:r>
              <a:rPr lang="ja-JP" altLang="en-US" sz="2000" dirty="0" smtClean="0">
                <a:solidFill>
                  <a:schemeClr val="bg1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デリゲート</a:t>
            </a:r>
            <a:endParaRPr lang="en-US" altLang="ja-JP" sz="2000" dirty="0">
              <a:solidFill>
                <a:schemeClr val="bg1"/>
              </a:solidFill>
              <a:latin typeface="源真ゴシック Regular" panose="020B0302020203020207" pitchFamily="50" charset="-128"/>
              <a:ea typeface="源真ゴシック Regular" panose="020B0302020203020207" pitchFamily="50" charset="-128"/>
              <a:cs typeface="源真ゴシック Regular" panose="020B0302020203020207" pitchFamily="50" charset="-128"/>
            </a:endParaRPr>
          </a:p>
        </p:txBody>
      </p:sp>
      <p:pic>
        <p:nvPicPr>
          <p:cNvPr id="6" name="Picture 5" descr="unity-logo-cut-bottom-red-rgb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8496" y="0"/>
            <a:ext cx="1954144" cy="2436224"/>
          </a:xfrm>
          <a:prstGeom prst="rect">
            <a:avLst/>
          </a:prstGeom>
        </p:spPr>
      </p:pic>
      <p:grpSp>
        <p:nvGrpSpPr>
          <p:cNvPr id="26" name="Group 25"/>
          <p:cNvGrpSpPr/>
          <p:nvPr/>
        </p:nvGrpSpPr>
        <p:grpSpPr>
          <a:xfrm>
            <a:off x="1050587" y="1473996"/>
            <a:ext cx="2384625" cy="369330"/>
            <a:chOff x="1050587" y="1855437"/>
            <a:chExt cx="2384625" cy="369330"/>
          </a:xfrm>
        </p:grpSpPr>
        <p:sp>
          <p:nvSpPr>
            <p:cNvPr id="5" name="Rectangle 4"/>
            <p:cNvSpPr/>
            <p:nvPr/>
          </p:nvSpPr>
          <p:spPr>
            <a:xfrm>
              <a:off x="1050587" y="1855437"/>
              <a:ext cx="2384625" cy="369330"/>
            </a:xfrm>
            <a:prstGeom prst="rect">
              <a:avLst/>
            </a:prstGeom>
            <a:solidFill>
              <a:srgbClr val="286BCC"/>
            </a:solidFill>
            <a:ln w="25400" cap="flat">
              <a:solidFill>
                <a:srgbClr val="286BCC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ja-JP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050587" y="1886214"/>
              <a:ext cx="237838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ctr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ja-JP" sz="1400" dirty="0" err="1" smtClean="0">
                  <a:solidFill>
                    <a:schemeClr val="bg1"/>
                  </a:solidFill>
                  <a:latin typeface="源真ゴシック Regular" panose="020B0302020203020207" pitchFamily="50" charset="-128"/>
                  <a:ea typeface="源真ゴシック Regular" panose="020B0302020203020207" pitchFamily="50" charset="-128"/>
                  <a:cs typeface="源真ゴシック Regular" panose="020B0302020203020207" pitchFamily="50" charset="-128"/>
                </a:rPr>
                <a:t>EditorApplication.update</a:t>
              </a:r>
              <a:endParaRPr kumimoji="0" lang="ja-JP" altLang="en-US" sz="1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  <a:sym typeface="Century Gothic"/>
              </a:endParaRP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1044336" y="2341544"/>
            <a:ext cx="2384626" cy="369330"/>
            <a:chOff x="1050586" y="1855437"/>
            <a:chExt cx="2384626" cy="369330"/>
          </a:xfrm>
        </p:grpSpPr>
        <p:sp>
          <p:nvSpPr>
            <p:cNvPr id="35" name="Rectangle 34"/>
            <p:cNvSpPr/>
            <p:nvPr/>
          </p:nvSpPr>
          <p:spPr>
            <a:xfrm>
              <a:off x="1050587" y="1855437"/>
              <a:ext cx="2384625" cy="369330"/>
            </a:xfrm>
            <a:prstGeom prst="rect">
              <a:avLst/>
            </a:prstGeom>
            <a:solidFill>
              <a:srgbClr val="286BCC"/>
            </a:solidFill>
            <a:ln w="25400" cap="flat">
              <a:solidFill>
                <a:srgbClr val="286BCC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ja-JP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050586" y="1886214"/>
              <a:ext cx="238462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ctr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ja-JP" sz="1400" b="0" i="0" u="none" strike="noStrike" cap="none" spc="0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源真ゴシック Regular" panose="020B0302020203020207" pitchFamily="50" charset="-128"/>
                  <a:ea typeface="源真ゴシック Regular" panose="020B0302020203020207" pitchFamily="50" charset="-128"/>
                  <a:cs typeface="源真ゴシック Regular" panose="020B0302020203020207" pitchFamily="50" charset="-128"/>
                  <a:sym typeface="Century Gothic"/>
                </a:rPr>
                <a:t>Package Import</a:t>
              </a:r>
              <a:endParaRPr kumimoji="0" lang="ja-JP" altLang="en-US" sz="1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  <a:sym typeface="Century Gothic"/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1044340" y="2935092"/>
            <a:ext cx="2384626" cy="369330"/>
            <a:chOff x="1050586" y="1855437"/>
            <a:chExt cx="2384626" cy="369330"/>
          </a:xfrm>
        </p:grpSpPr>
        <p:sp>
          <p:nvSpPr>
            <p:cNvPr id="38" name="Rectangle 37"/>
            <p:cNvSpPr/>
            <p:nvPr/>
          </p:nvSpPr>
          <p:spPr>
            <a:xfrm>
              <a:off x="1050587" y="1855437"/>
              <a:ext cx="2384625" cy="369330"/>
            </a:xfrm>
            <a:prstGeom prst="rect">
              <a:avLst/>
            </a:prstGeom>
            <a:solidFill>
              <a:srgbClr val="286BCC"/>
            </a:solidFill>
            <a:ln w="25400" cap="flat">
              <a:solidFill>
                <a:srgbClr val="286BCC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ja-JP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1050586" y="1886214"/>
              <a:ext cx="238462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ctr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ja-JP" sz="1400" b="0" i="0" u="none" strike="noStrike" cap="none" spc="0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源真ゴシック Regular" panose="020B0302020203020207" pitchFamily="50" charset="-128"/>
                  <a:ea typeface="源真ゴシック Regular" panose="020B0302020203020207" pitchFamily="50" charset="-128"/>
                  <a:cs typeface="源真ゴシック Regular" panose="020B0302020203020207" pitchFamily="50" charset="-128"/>
                  <a:sym typeface="Century Gothic"/>
                </a:rPr>
                <a:t>Update Window</a:t>
              </a:r>
              <a:endParaRPr kumimoji="0" lang="ja-JP" altLang="en-US" sz="1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  <a:sym typeface="Century Gothic"/>
              </a:endParaRP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1044337" y="3520728"/>
            <a:ext cx="2384626" cy="369330"/>
            <a:chOff x="1050586" y="1855437"/>
            <a:chExt cx="2384626" cy="369330"/>
          </a:xfrm>
        </p:grpSpPr>
        <p:sp>
          <p:nvSpPr>
            <p:cNvPr id="41" name="Rectangle 40"/>
            <p:cNvSpPr/>
            <p:nvPr/>
          </p:nvSpPr>
          <p:spPr>
            <a:xfrm>
              <a:off x="1050587" y="1855437"/>
              <a:ext cx="2384625" cy="369330"/>
            </a:xfrm>
            <a:prstGeom prst="rect">
              <a:avLst/>
            </a:prstGeom>
            <a:solidFill>
              <a:srgbClr val="286BCC"/>
            </a:solidFill>
            <a:ln w="25400" cap="flat">
              <a:solidFill>
                <a:srgbClr val="286BCC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ja-JP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1050586" y="1886214"/>
              <a:ext cx="238462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ctr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ja-JP" sz="1400" b="0" i="0" u="none" strike="noStrike" cap="none" spc="0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源真ゴシック Regular" panose="020B0302020203020207" pitchFamily="50" charset="-128"/>
                  <a:ea typeface="源真ゴシック Regular" panose="020B0302020203020207" pitchFamily="50" charset="-128"/>
                  <a:cs typeface="源真ゴシック Regular" panose="020B0302020203020207" pitchFamily="50" charset="-128"/>
                  <a:sym typeface="Century Gothic"/>
                </a:rPr>
                <a:t>Update  Inspector</a:t>
              </a:r>
              <a:endParaRPr kumimoji="0" lang="ja-JP" altLang="en-US" sz="1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  <a:sym typeface="Century Gothic"/>
              </a:endParaRPr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1050587" y="4369270"/>
            <a:ext cx="2384626" cy="369330"/>
            <a:chOff x="1050586" y="1855437"/>
            <a:chExt cx="2384626" cy="369330"/>
          </a:xfrm>
        </p:grpSpPr>
        <p:sp>
          <p:nvSpPr>
            <p:cNvPr id="47" name="Rectangle 46"/>
            <p:cNvSpPr/>
            <p:nvPr/>
          </p:nvSpPr>
          <p:spPr>
            <a:xfrm>
              <a:off x="1050587" y="1855437"/>
              <a:ext cx="2384625" cy="369330"/>
            </a:xfrm>
            <a:prstGeom prst="rect">
              <a:avLst/>
            </a:prstGeom>
            <a:solidFill>
              <a:srgbClr val="286BCC"/>
            </a:solidFill>
            <a:ln w="25400" cap="flat">
              <a:solidFill>
                <a:srgbClr val="286BCC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ja-JP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1050586" y="1886214"/>
              <a:ext cx="238462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ctr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ja-JP" sz="1400" dirty="0" err="1">
                  <a:solidFill>
                    <a:schemeClr val="bg1"/>
                  </a:solidFill>
                  <a:latin typeface="源真ゴシック Regular" panose="020B0302020203020207" pitchFamily="50" charset="-128"/>
                  <a:ea typeface="源真ゴシック Regular" panose="020B0302020203020207" pitchFamily="50" charset="-128"/>
                  <a:cs typeface="源真ゴシック Regular" panose="020B0302020203020207" pitchFamily="50" charset="-128"/>
                </a:rPr>
                <a:t>EditorApplication.delayCall</a:t>
              </a:r>
              <a:endParaRPr kumimoji="0" lang="ja-JP" altLang="en-US" sz="1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  <a:sym typeface="Century Gothic"/>
              </a:endParaRPr>
            </a:p>
          </p:txBody>
        </p:sp>
      </p:grpSp>
      <p:sp>
        <p:nvSpPr>
          <p:cNvPr id="4" name="Rectangle 3">
            <a:hlinkClick r:id="rId4"/>
          </p:cNvPr>
          <p:cNvSpPr/>
          <p:nvPr/>
        </p:nvSpPr>
        <p:spPr>
          <a:xfrm>
            <a:off x="5245299" y="4901993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ja-JP" altLang="en-US" sz="1000" dirty="0">
                <a:solidFill>
                  <a:schemeClr val="bg1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http://qiita.com/kyusyukeigo/private/794b400b549f028974b8</a:t>
            </a:r>
          </a:p>
        </p:txBody>
      </p:sp>
    </p:spTree>
    <p:extLst>
      <p:ext uri="{BB962C8B-B14F-4D97-AF65-F5344CB8AC3E}">
        <p14:creationId xmlns:p14="http://schemas.microsoft.com/office/powerpoint/2010/main" val="355620968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C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own Arrow 1"/>
          <p:cNvSpPr/>
          <p:nvPr/>
        </p:nvSpPr>
        <p:spPr>
          <a:xfrm>
            <a:off x="2037646" y="1473996"/>
            <a:ext cx="413195" cy="2888506"/>
          </a:xfrm>
          <a:prstGeom prst="downArrow">
            <a:avLst/>
          </a:prstGeom>
          <a:solidFill>
            <a:srgbClr val="FFFFFF"/>
          </a:solidFill>
          <a:ln w="25400" cap="flat">
            <a:solidFill>
              <a:srgbClr val="4F81BD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1" name="Shape 51"/>
          <p:cNvSpPr>
            <a:spLocks noGrp="1"/>
          </p:cNvSpPr>
          <p:nvPr>
            <p:ph type="title"/>
          </p:nvPr>
        </p:nvSpPr>
        <p:spPr>
          <a:xfrm>
            <a:off x="347957" y="192970"/>
            <a:ext cx="8229600" cy="429303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altLang="ja-JP" sz="2400" dirty="0" err="1">
                <a:solidFill>
                  <a:srgbClr val="FFFFFF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EditorApplication.delayCall</a:t>
            </a:r>
            <a:endParaRPr sz="2400" dirty="0">
              <a:solidFill>
                <a:srgbClr val="FFFFFF"/>
              </a:solidFill>
              <a:latin typeface="源真ゴシック Regular" panose="020B0302020203020207" pitchFamily="50" charset="-128"/>
              <a:ea typeface="源真ゴシック Regular" panose="020B0302020203020207" pitchFamily="50" charset="-128"/>
              <a:cs typeface="源真ゴシック Regular" panose="020B0302020203020207" pitchFamily="50" charset="-128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7957" y="628214"/>
            <a:ext cx="8626710" cy="4235595"/>
          </a:xfrm>
        </p:spPr>
        <p:txBody>
          <a:bodyPr/>
          <a:lstStyle/>
          <a:p>
            <a:endParaRPr lang="en-US" altLang="ja-JP" sz="2000" dirty="0" smtClean="0">
              <a:solidFill>
                <a:schemeClr val="bg1"/>
              </a:solidFill>
              <a:latin typeface="源真ゴシック Regular" panose="020B0302020203020207" pitchFamily="50" charset="-128"/>
              <a:ea typeface="源真ゴシック Regular" panose="020B0302020203020207" pitchFamily="50" charset="-128"/>
              <a:cs typeface="源真ゴシック Regular" panose="020B0302020203020207" pitchFamily="50" charset="-128"/>
            </a:endParaRPr>
          </a:p>
          <a:p>
            <a:r>
              <a:rPr lang="ja-JP" altLang="en-US" sz="2000" dirty="0">
                <a:solidFill>
                  <a:schemeClr val="bg1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インスペクター</a:t>
            </a:r>
            <a:r>
              <a:rPr lang="ja-JP" altLang="en-US" sz="2000" dirty="0" smtClean="0">
                <a:solidFill>
                  <a:schemeClr val="bg1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のアップデート後に呼び出され</a:t>
            </a:r>
            <a:r>
              <a:rPr lang="ja-JP" altLang="en-US" sz="2000" dirty="0">
                <a:solidFill>
                  <a:schemeClr val="bg1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る</a:t>
            </a:r>
            <a:r>
              <a:rPr lang="ja-JP" altLang="en-US" sz="2000" dirty="0" smtClean="0">
                <a:solidFill>
                  <a:schemeClr val="bg1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デリゲート</a:t>
            </a:r>
            <a:endParaRPr lang="en-US" altLang="ja-JP" sz="2000" dirty="0">
              <a:solidFill>
                <a:schemeClr val="bg1"/>
              </a:solidFill>
              <a:latin typeface="源真ゴシック Regular" panose="020B0302020203020207" pitchFamily="50" charset="-128"/>
              <a:ea typeface="源真ゴシック Regular" panose="020B0302020203020207" pitchFamily="50" charset="-128"/>
              <a:cs typeface="源真ゴシック Regular" panose="020B0302020203020207" pitchFamily="50" charset="-128"/>
            </a:endParaRPr>
          </a:p>
        </p:txBody>
      </p:sp>
      <p:pic>
        <p:nvPicPr>
          <p:cNvPr id="6" name="Picture 5" descr="unity-logo-cut-bottom-red-rgb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8496" y="0"/>
            <a:ext cx="1954144" cy="2436224"/>
          </a:xfrm>
          <a:prstGeom prst="rect">
            <a:avLst/>
          </a:prstGeom>
        </p:spPr>
      </p:pic>
      <p:grpSp>
        <p:nvGrpSpPr>
          <p:cNvPr id="26" name="Group 25"/>
          <p:cNvGrpSpPr/>
          <p:nvPr/>
        </p:nvGrpSpPr>
        <p:grpSpPr>
          <a:xfrm>
            <a:off x="1050587" y="1473996"/>
            <a:ext cx="2384625" cy="369330"/>
            <a:chOff x="1050587" y="1855437"/>
            <a:chExt cx="2384625" cy="369330"/>
          </a:xfrm>
        </p:grpSpPr>
        <p:sp>
          <p:nvSpPr>
            <p:cNvPr id="5" name="Rectangle 4"/>
            <p:cNvSpPr/>
            <p:nvPr/>
          </p:nvSpPr>
          <p:spPr>
            <a:xfrm>
              <a:off x="1050587" y="1855437"/>
              <a:ext cx="2384625" cy="369330"/>
            </a:xfrm>
            <a:prstGeom prst="rect">
              <a:avLst/>
            </a:prstGeom>
            <a:solidFill>
              <a:srgbClr val="286BCC"/>
            </a:solidFill>
            <a:ln w="25400" cap="flat">
              <a:solidFill>
                <a:srgbClr val="286BCC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ja-JP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050587" y="1886214"/>
              <a:ext cx="237838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ctr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ja-JP" sz="1400" dirty="0" err="1" smtClean="0">
                  <a:solidFill>
                    <a:schemeClr val="bg1"/>
                  </a:solidFill>
                  <a:latin typeface="源真ゴシック Regular" panose="020B0302020203020207" pitchFamily="50" charset="-128"/>
                  <a:ea typeface="源真ゴシック Regular" panose="020B0302020203020207" pitchFamily="50" charset="-128"/>
                  <a:cs typeface="源真ゴシック Regular" panose="020B0302020203020207" pitchFamily="50" charset="-128"/>
                </a:rPr>
                <a:t>EditorApplication.update</a:t>
              </a:r>
              <a:endParaRPr kumimoji="0" lang="ja-JP" altLang="en-US" sz="1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  <a:sym typeface="Century Gothic"/>
              </a:endParaRP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1044336" y="2341544"/>
            <a:ext cx="2384626" cy="369330"/>
            <a:chOff x="1050586" y="1855437"/>
            <a:chExt cx="2384626" cy="369330"/>
          </a:xfrm>
        </p:grpSpPr>
        <p:sp>
          <p:nvSpPr>
            <p:cNvPr id="35" name="Rectangle 34"/>
            <p:cNvSpPr/>
            <p:nvPr/>
          </p:nvSpPr>
          <p:spPr>
            <a:xfrm>
              <a:off x="1050587" y="1855437"/>
              <a:ext cx="2384625" cy="369330"/>
            </a:xfrm>
            <a:prstGeom prst="rect">
              <a:avLst/>
            </a:prstGeom>
            <a:solidFill>
              <a:srgbClr val="286BCC"/>
            </a:solidFill>
            <a:ln w="25400" cap="flat">
              <a:solidFill>
                <a:srgbClr val="286BCC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ja-JP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050586" y="1886214"/>
              <a:ext cx="238462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ctr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ja-JP" sz="1400" b="0" i="0" u="none" strike="noStrike" cap="none" spc="0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源真ゴシック Regular" panose="020B0302020203020207" pitchFamily="50" charset="-128"/>
                  <a:ea typeface="源真ゴシック Regular" panose="020B0302020203020207" pitchFamily="50" charset="-128"/>
                  <a:cs typeface="源真ゴシック Regular" panose="020B0302020203020207" pitchFamily="50" charset="-128"/>
                  <a:sym typeface="Century Gothic"/>
                </a:rPr>
                <a:t>Package Import</a:t>
              </a:r>
              <a:endParaRPr kumimoji="0" lang="ja-JP" altLang="en-US" sz="1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  <a:sym typeface="Century Gothic"/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1044340" y="2935092"/>
            <a:ext cx="2384626" cy="369330"/>
            <a:chOff x="1050586" y="1855437"/>
            <a:chExt cx="2384626" cy="369330"/>
          </a:xfrm>
        </p:grpSpPr>
        <p:sp>
          <p:nvSpPr>
            <p:cNvPr id="38" name="Rectangle 37"/>
            <p:cNvSpPr/>
            <p:nvPr/>
          </p:nvSpPr>
          <p:spPr>
            <a:xfrm>
              <a:off x="1050587" y="1855437"/>
              <a:ext cx="2384625" cy="369330"/>
            </a:xfrm>
            <a:prstGeom prst="rect">
              <a:avLst/>
            </a:prstGeom>
            <a:solidFill>
              <a:srgbClr val="286BCC"/>
            </a:solidFill>
            <a:ln w="25400" cap="flat">
              <a:solidFill>
                <a:srgbClr val="286BCC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ja-JP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1050586" y="1886214"/>
              <a:ext cx="238462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ctr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ja-JP" sz="1400" b="0" i="0" u="none" strike="noStrike" cap="none" spc="0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源真ゴシック Regular" panose="020B0302020203020207" pitchFamily="50" charset="-128"/>
                  <a:ea typeface="源真ゴシック Regular" panose="020B0302020203020207" pitchFamily="50" charset="-128"/>
                  <a:cs typeface="源真ゴシック Regular" panose="020B0302020203020207" pitchFamily="50" charset="-128"/>
                  <a:sym typeface="Century Gothic"/>
                </a:rPr>
                <a:t>Update Window</a:t>
              </a:r>
              <a:endParaRPr kumimoji="0" lang="ja-JP" altLang="en-US" sz="1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  <a:sym typeface="Century Gothic"/>
              </a:endParaRP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1044337" y="3520728"/>
            <a:ext cx="2384626" cy="369330"/>
            <a:chOff x="1050586" y="1855437"/>
            <a:chExt cx="2384626" cy="369330"/>
          </a:xfrm>
        </p:grpSpPr>
        <p:sp>
          <p:nvSpPr>
            <p:cNvPr id="41" name="Rectangle 40"/>
            <p:cNvSpPr/>
            <p:nvPr/>
          </p:nvSpPr>
          <p:spPr>
            <a:xfrm>
              <a:off x="1050587" y="1855437"/>
              <a:ext cx="2384625" cy="369330"/>
            </a:xfrm>
            <a:prstGeom prst="rect">
              <a:avLst/>
            </a:prstGeom>
            <a:solidFill>
              <a:srgbClr val="286BCC"/>
            </a:solidFill>
            <a:ln w="25400" cap="flat">
              <a:solidFill>
                <a:srgbClr val="286BCC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ja-JP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1050586" y="1886214"/>
              <a:ext cx="238462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ctr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ja-JP" sz="1400" b="0" i="0" u="none" strike="noStrike" cap="none" spc="0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源真ゴシック Regular" panose="020B0302020203020207" pitchFamily="50" charset="-128"/>
                  <a:ea typeface="源真ゴシック Regular" panose="020B0302020203020207" pitchFamily="50" charset="-128"/>
                  <a:cs typeface="源真ゴシック Regular" panose="020B0302020203020207" pitchFamily="50" charset="-128"/>
                  <a:sym typeface="Century Gothic"/>
                </a:rPr>
                <a:t>Update  Inspector</a:t>
              </a:r>
              <a:endParaRPr kumimoji="0" lang="ja-JP" altLang="en-US" sz="1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  <a:sym typeface="Century Gothic"/>
              </a:endParaRPr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1050587" y="4369270"/>
            <a:ext cx="2384626" cy="369330"/>
            <a:chOff x="1050586" y="1855437"/>
            <a:chExt cx="2384626" cy="369330"/>
          </a:xfrm>
        </p:grpSpPr>
        <p:sp>
          <p:nvSpPr>
            <p:cNvPr id="47" name="Rectangle 46"/>
            <p:cNvSpPr/>
            <p:nvPr/>
          </p:nvSpPr>
          <p:spPr>
            <a:xfrm>
              <a:off x="1050587" y="1855437"/>
              <a:ext cx="2384625" cy="369330"/>
            </a:xfrm>
            <a:prstGeom prst="rect">
              <a:avLst/>
            </a:prstGeom>
            <a:solidFill>
              <a:srgbClr val="286BCC"/>
            </a:solidFill>
            <a:ln w="25400" cap="flat">
              <a:solidFill>
                <a:srgbClr val="286BCC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ja-JP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1050586" y="1886214"/>
              <a:ext cx="238462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ctr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ja-JP" sz="1400" dirty="0" err="1">
                  <a:solidFill>
                    <a:schemeClr val="bg1"/>
                  </a:solidFill>
                  <a:latin typeface="源真ゴシック Regular" panose="020B0302020203020207" pitchFamily="50" charset="-128"/>
                  <a:ea typeface="源真ゴシック Regular" panose="020B0302020203020207" pitchFamily="50" charset="-128"/>
                  <a:cs typeface="源真ゴシック Regular" panose="020B0302020203020207" pitchFamily="50" charset="-128"/>
                </a:rPr>
                <a:t>EditorApplication.delayCall</a:t>
              </a:r>
              <a:endParaRPr kumimoji="0" lang="ja-JP" altLang="en-US" sz="1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  <a:sym typeface="Century Gothic"/>
              </a:endParaRP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4120140" y="1434296"/>
            <a:ext cx="4053317" cy="838846"/>
            <a:chOff x="3984978" y="1071577"/>
            <a:chExt cx="4007555" cy="838846"/>
          </a:xfrm>
        </p:grpSpPr>
        <p:sp>
          <p:nvSpPr>
            <p:cNvPr id="44" name="Rectangular Callout 43"/>
            <p:cNvSpPr/>
            <p:nvPr/>
          </p:nvSpPr>
          <p:spPr>
            <a:xfrm>
              <a:off x="3984978" y="1071577"/>
              <a:ext cx="4007555" cy="838846"/>
            </a:xfrm>
            <a:prstGeom prst="wedgeRectCallout">
              <a:avLst>
                <a:gd name="adj1" fmla="val -65447"/>
                <a:gd name="adj2" fmla="val -22626"/>
              </a:avLst>
            </a:prstGeom>
            <a:solidFill>
              <a:srgbClr val="FFFFFF"/>
            </a:solidFill>
            <a:ln w="25400" cap="flat">
              <a:solidFill>
                <a:srgbClr val="4F81BD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ja-JP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4102681" y="1121670"/>
              <a:ext cx="1977325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ja-JP" sz="18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源真ゴシックP Regular" panose="020B0302020203020207" pitchFamily="50" charset="-128"/>
                  <a:ea typeface="源真ゴシックP Regular" panose="020B0302020203020207" pitchFamily="50" charset="-128"/>
                  <a:cs typeface="源真ゴシックP Regular" panose="020B0302020203020207" pitchFamily="50" charset="-128"/>
                  <a:sym typeface="Century Gothic"/>
                </a:rPr>
                <a:t>update </a:t>
              </a:r>
              <a:r>
                <a:rPr kumimoji="0" lang="ja-JP" altLang="en-US" sz="18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源真ゴシックP Regular" panose="020B0302020203020207" pitchFamily="50" charset="-128"/>
                  <a:ea typeface="源真ゴシックP Regular" panose="020B0302020203020207" pitchFamily="50" charset="-128"/>
                  <a:cs typeface="源真ゴシックP Regular" panose="020B0302020203020207" pitchFamily="50" charset="-128"/>
                  <a:sym typeface="Century Gothic"/>
                </a:rPr>
                <a:t>の呼び出し</a:t>
              </a:r>
              <a:endParaRPr kumimoji="0" lang="en-US" altLang="ja-JP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  <a:sym typeface="Century Gothic"/>
              </a:endParaRPr>
            </a:p>
          </p:txBody>
        </p:sp>
        <p:grpSp>
          <p:nvGrpSpPr>
            <p:cNvPr id="49" name="Group 48"/>
            <p:cNvGrpSpPr/>
            <p:nvPr/>
          </p:nvGrpSpPr>
          <p:grpSpPr>
            <a:xfrm>
              <a:off x="4215383" y="1492539"/>
              <a:ext cx="2190797" cy="307775"/>
              <a:chOff x="4215383" y="1497444"/>
              <a:chExt cx="2190797" cy="307775"/>
            </a:xfrm>
          </p:grpSpPr>
          <p:sp>
            <p:nvSpPr>
              <p:cNvPr id="50" name="TextBox 49"/>
              <p:cNvSpPr txBox="1"/>
              <p:nvPr/>
            </p:nvSpPr>
            <p:spPr>
              <a:xfrm>
                <a:off x="4254514" y="1497444"/>
                <a:ext cx="2151666" cy="30777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9" tIns="45719" rIns="45719" bIns="45719" numCol="1" spcCol="38100" rtlCol="0" anchor="t">
                <a:spAutoFit/>
              </a:bodyPr>
              <a:lstStyle/>
              <a:p>
                <a: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ja-JP" altLang="en-US" sz="1400" dirty="0" smtClean="0">
                    <a:solidFill>
                      <a:srgbClr val="000000"/>
                    </a:solidFill>
                    <a:latin typeface="源真ゴシックP Regular" panose="020B0302020203020207" pitchFamily="50" charset="-128"/>
                    <a:ea typeface="源真ゴシックP Regular" panose="020B0302020203020207" pitchFamily="50" charset="-128"/>
                    <a:cs typeface="源真ゴシックP Regular" panose="020B0302020203020207" pitchFamily="50" charset="-128"/>
                  </a:rPr>
                  <a:t>最</a:t>
                </a:r>
                <a:r>
                  <a:rPr lang="ja-JP" altLang="en-US" sz="1400" dirty="0">
                    <a:solidFill>
                      <a:srgbClr val="000000"/>
                    </a:solidFill>
                    <a:latin typeface="源真ゴシックP Regular" panose="020B0302020203020207" pitchFamily="50" charset="-128"/>
                    <a:ea typeface="源真ゴシックP Regular" panose="020B0302020203020207" pitchFamily="50" charset="-128"/>
                    <a:cs typeface="源真ゴシックP Regular" panose="020B0302020203020207" pitchFamily="50" charset="-128"/>
                  </a:rPr>
                  <a:t>初</a:t>
                </a:r>
                <a:r>
                  <a:rPr kumimoji="0" lang="ja-JP" altLang="en-US" sz="1400" b="0" i="0" u="none" strike="noStrike" cap="none" spc="0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源真ゴシックP Regular" panose="020B0302020203020207" pitchFamily="50" charset="-128"/>
                    <a:ea typeface="源真ゴシックP Regular" panose="020B0302020203020207" pitchFamily="50" charset="-128"/>
                    <a:cs typeface="源真ゴシックP Regular" panose="020B0302020203020207" pitchFamily="50" charset="-128"/>
                    <a:sym typeface="Century Gothic"/>
                  </a:rPr>
                  <a:t>の段階で呼び出される</a:t>
                </a:r>
                <a:endParaRPr kumimoji="0" lang="en-US" altLang="ja-JP" sz="14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源真ゴシックP Regular" panose="020B0302020203020207" pitchFamily="50" charset="-128"/>
                  <a:ea typeface="源真ゴシックP Regular" panose="020B0302020203020207" pitchFamily="50" charset="-128"/>
                  <a:cs typeface="源真ゴシックP Regular" panose="020B0302020203020207" pitchFamily="50" charset="-128"/>
                  <a:sym typeface="Century Gothic"/>
                </a:endParaRPr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4215383" y="1519676"/>
                <a:ext cx="45719" cy="255004"/>
              </a:xfrm>
              <a:prstGeom prst="rect">
                <a:avLst/>
              </a:prstGeom>
              <a:solidFill>
                <a:schemeClr val="tx2"/>
              </a:solidFill>
              <a:ln w="25400" cap="flat">
                <a:noFill/>
                <a:prstDash val="solid"/>
                <a:bevel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</p:grpSp>
      </p:grpSp>
      <p:sp>
        <p:nvSpPr>
          <p:cNvPr id="4" name="Rectangle 3">
            <a:hlinkClick r:id="rId4"/>
          </p:cNvPr>
          <p:cNvSpPr/>
          <p:nvPr/>
        </p:nvSpPr>
        <p:spPr>
          <a:xfrm>
            <a:off x="5245299" y="4901993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ja-JP" altLang="en-US" sz="1000" dirty="0">
                <a:solidFill>
                  <a:schemeClr val="bg1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http://qiita.com/kyusyukeigo/private/794b400b549f028974b8</a:t>
            </a:r>
          </a:p>
        </p:txBody>
      </p:sp>
    </p:spTree>
    <p:extLst>
      <p:ext uri="{BB962C8B-B14F-4D97-AF65-F5344CB8AC3E}">
        <p14:creationId xmlns:p14="http://schemas.microsoft.com/office/powerpoint/2010/main" val="50739522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C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own Arrow 1"/>
          <p:cNvSpPr/>
          <p:nvPr/>
        </p:nvSpPr>
        <p:spPr>
          <a:xfrm>
            <a:off x="2037646" y="1473996"/>
            <a:ext cx="413195" cy="2888506"/>
          </a:xfrm>
          <a:prstGeom prst="downArrow">
            <a:avLst/>
          </a:prstGeom>
          <a:solidFill>
            <a:srgbClr val="FFFFFF"/>
          </a:solidFill>
          <a:ln w="25400" cap="flat">
            <a:solidFill>
              <a:srgbClr val="4F81BD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1" name="Shape 51"/>
          <p:cNvSpPr>
            <a:spLocks noGrp="1"/>
          </p:cNvSpPr>
          <p:nvPr>
            <p:ph type="title"/>
          </p:nvPr>
        </p:nvSpPr>
        <p:spPr>
          <a:xfrm>
            <a:off x="347957" y="192970"/>
            <a:ext cx="8229600" cy="429303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altLang="ja-JP" sz="2400" dirty="0" err="1">
                <a:solidFill>
                  <a:srgbClr val="FFFFFF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EditorApplication.delayCall</a:t>
            </a:r>
            <a:endParaRPr sz="2400" dirty="0">
              <a:solidFill>
                <a:srgbClr val="FFFFFF"/>
              </a:solidFill>
              <a:latin typeface="源真ゴシック Regular" panose="020B0302020203020207" pitchFamily="50" charset="-128"/>
              <a:ea typeface="源真ゴシック Regular" panose="020B0302020203020207" pitchFamily="50" charset="-128"/>
              <a:cs typeface="源真ゴシック Regular" panose="020B0302020203020207" pitchFamily="50" charset="-128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7957" y="628214"/>
            <a:ext cx="8626710" cy="4235595"/>
          </a:xfrm>
        </p:spPr>
        <p:txBody>
          <a:bodyPr/>
          <a:lstStyle/>
          <a:p>
            <a:endParaRPr lang="en-US" altLang="ja-JP" sz="2000" dirty="0" smtClean="0">
              <a:solidFill>
                <a:schemeClr val="bg1"/>
              </a:solidFill>
              <a:latin typeface="源真ゴシック Regular" panose="020B0302020203020207" pitchFamily="50" charset="-128"/>
              <a:ea typeface="源真ゴシック Regular" panose="020B0302020203020207" pitchFamily="50" charset="-128"/>
              <a:cs typeface="源真ゴシック Regular" panose="020B0302020203020207" pitchFamily="50" charset="-128"/>
            </a:endParaRPr>
          </a:p>
          <a:p>
            <a:r>
              <a:rPr lang="ja-JP" altLang="en-US" sz="2000" dirty="0">
                <a:solidFill>
                  <a:schemeClr val="bg1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インスペクター</a:t>
            </a:r>
            <a:r>
              <a:rPr lang="ja-JP" altLang="en-US" sz="2000" dirty="0" smtClean="0">
                <a:solidFill>
                  <a:schemeClr val="bg1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のアップデート後に呼び出され</a:t>
            </a:r>
            <a:r>
              <a:rPr lang="ja-JP" altLang="en-US" sz="2000" dirty="0">
                <a:solidFill>
                  <a:schemeClr val="bg1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る</a:t>
            </a:r>
            <a:r>
              <a:rPr lang="ja-JP" altLang="en-US" sz="2000" dirty="0" smtClean="0">
                <a:solidFill>
                  <a:schemeClr val="bg1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デリゲート</a:t>
            </a:r>
            <a:endParaRPr lang="en-US" altLang="ja-JP" sz="2000" dirty="0">
              <a:solidFill>
                <a:schemeClr val="bg1"/>
              </a:solidFill>
              <a:latin typeface="源真ゴシック Regular" panose="020B0302020203020207" pitchFamily="50" charset="-128"/>
              <a:ea typeface="源真ゴシック Regular" panose="020B0302020203020207" pitchFamily="50" charset="-128"/>
              <a:cs typeface="源真ゴシック Regular" panose="020B0302020203020207" pitchFamily="50" charset="-128"/>
            </a:endParaRPr>
          </a:p>
        </p:txBody>
      </p:sp>
      <p:pic>
        <p:nvPicPr>
          <p:cNvPr id="6" name="Picture 5" descr="unity-logo-cut-bottom-red-rgb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8496" y="0"/>
            <a:ext cx="1954144" cy="2436224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4122251" y="2680096"/>
            <a:ext cx="4053317" cy="838846"/>
            <a:chOff x="3984978" y="1071577"/>
            <a:chExt cx="4007555" cy="838846"/>
          </a:xfrm>
        </p:grpSpPr>
        <p:sp>
          <p:nvSpPr>
            <p:cNvPr id="14" name="Rectangular Callout 13"/>
            <p:cNvSpPr/>
            <p:nvPr/>
          </p:nvSpPr>
          <p:spPr>
            <a:xfrm>
              <a:off x="3984978" y="1071577"/>
              <a:ext cx="4007555" cy="838846"/>
            </a:xfrm>
            <a:prstGeom prst="wedgeRectCallout">
              <a:avLst>
                <a:gd name="adj1" fmla="val 47196"/>
                <a:gd name="adj2" fmla="val 17417"/>
              </a:avLst>
            </a:prstGeom>
            <a:solidFill>
              <a:srgbClr val="FFFFFF"/>
            </a:solidFill>
            <a:ln w="25400" cap="flat">
              <a:solidFill>
                <a:srgbClr val="4F81BD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ja-JP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102681" y="1121670"/>
              <a:ext cx="2630307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ja-JP" altLang="en-US" dirty="0">
                  <a:solidFill>
                    <a:srgbClr val="000000"/>
                  </a:solidFill>
                  <a:latin typeface="源真ゴシックP Regular" panose="020B0302020203020207" pitchFamily="50" charset="-128"/>
                  <a:ea typeface="源真ゴシックP Regular" panose="020B0302020203020207" pitchFamily="50" charset="-128"/>
                  <a:cs typeface="源真ゴシックP Regular" panose="020B0302020203020207" pitchFamily="50" charset="-128"/>
                </a:rPr>
                <a:t>描</a:t>
              </a:r>
              <a:r>
                <a:rPr lang="ja-JP" altLang="en-US" dirty="0" smtClean="0">
                  <a:solidFill>
                    <a:srgbClr val="000000"/>
                  </a:solidFill>
                  <a:latin typeface="源真ゴシックP Regular" panose="020B0302020203020207" pitchFamily="50" charset="-128"/>
                  <a:ea typeface="源真ゴシックP Regular" panose="020B0302020203020207" pitchFamily="50" charset="-128"/>
                  <a:cs typeface="源真ゴシックP Regular" panose="020B0302020203020207" pitchFamily="50" charset="-128"/>
                </a:rPr>
                <a:t>画系とかその他もろもろ</a:t>
              </a:r>
              <a:endParaRPr kumimoji="0" lang="en-US" altLang="ja-JP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  <a:sym typeface="Century Gothic"/>
              </a:endParaRPr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4215383" y="1492539"/>
              <a:ext cx="3140155" cy="307775"/>
              <a:chOff x="4215383" y="1497444"/>
              <a:chExt cx="3140155" cy="307775"/>
            </a:xfrm>
          </p:grpSpPr>
          <p:sp>
            <p:nvSpPr>
              <p:cNvPr id="17" name="TextBox 16"/>
              <p:cNvSpPr txBox="1"/>
              <p:nvPr/>
            </p:nvSpPr>
            <p:spPr>
              <a:xfrm>
                <a:off x="4254514" y="1497444"/>
                <a:ext cx="3101024" cy="30777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9" tIns="45719" rIns="45719" bIns="45719" numCol="1" spcCol="38100" rtlCol="0" anchor="t">
                <a:spAutoFit/>
              </a:bodyPr>
              <a:lstStyle/>
              <a:p>
                <a: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ja-JP" altLang="en-US" sz="1400" b="0" i="0" u="none" strike="noStrike" cap="none" spc="0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源真ゴシックP Regular" panose="020B0302020203020207" pitchFamily="50" charset="-128"/>
                    <a:ea typeface="源真ゴシックP Regular" panose="020B0302020203020207" pitchFamily="50" charset="-128"/>
                    <a:cs typeface="源真ゴシックP Regular" panose="020B0302020203020207" pitchFamily="50" charset="-128"/>
                    <a:sym typeface="Century Gothic"/>
                  </a:rPr>
                  <a:t>エディター拡張で触れる範囲は大体ここ</a:t>
                </a:r>
                <a:endParaRPr kumimoji="0" lang="en-US" altLang="ja-JP" sz="14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源真ゴシックP Regular" panose="020B0302020203020207" pitchFamily="50" charset="-128"/>
                  <a:ea typeface="源真ゴシックP Regular" panose="020B0302020203020207" pitchFamily="50" charset="-128"/>
                  <a:cs typeface="源真ゴシックP Regular" panose="020B0302020203020207" pitchFamily="50" charset="-128"/>
                  <a:sym typeface="Century Gothic"/>
                </a:endParaRPr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4215383" y="1519676"/>
                <a:ext cx="45719" cy="255004"/>
              </a:xfrm>
              <a:prstGeom prst="rect">
                <a:avLst/>
              </a:prstGeom>
              <a:solidFill>
                <a:schemeClr val="tx2"/>
              </a:solidFill>
              <a:ln w="25400" cap="flat">
                <a:noFill/>
                <a:prstDash val="solid"/>
                <a:bevel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</p:grpSp>
      </p:grpSp>
      <p:grpSp>
        <p:nvGrpSpPr>
          <p:cNvPr id="26" name="Group 25"/>
          <p:cNvGrpSpPr/>
          <p:nvPr/>
        </p:nvGrpSpPr>
        <p:grpSpPr>
          <a:xfrm>
            <a:off x="1050587" y="1473996"/>
            <a:ext cx="2384625" cy="369330"/>
            <a:chOff x="1050587" y="1855437"/>
            <a:chExt cx="2384625" cy="369330"/>
          </a:xfrm>
        </p:grpSpPr>
        <p:sp>
          <p:nvSpPr>
            <p:cNvPr id="5" name="Rectangle 4"/>
            <p:cNvSpPr/>
            <p:nvPr/>
          </p:nvSpPr>
          <p:spPr>
            <a:xfrm>
              <a:off x="1050587" y="1855437"/>
              <a:ext cx="2384625" cy="369330"/>
            </a:xfrm>
            <a:prstGeom prst="rect">
              <a:avLst/>
            </a:prstGeom>
            <a:solidFill>
              <a:srgbClr val="286BCC"/>
            </a:solidFill>
            <a:ln w="25400" cap="flat">
              <a:solidFill>
                <a:srgbClr val="286BCC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ja-JP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050587" y="1886214"/>
              <a:ext cx="237838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ctr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ja-JP" sz="1400" dirty="0" err="1" smtClean="0">
                  <a:solidFill>
                    <a:schemeClr val="bg1"/>
                  </a:solidFill>
                  <a:latin typeface="源真ゴシック Regular" panose="020B0302020203020207" pitchFamily="50" charset="-128"/>
                  <a:ea typeface="源真ゴシック Regular" panose="020B0302020203020207" pitchFamily="50" charset="-128"/>
                  <a:cs typeface="源真ゴシック Regular" panose="020B0302020203020207" pitchFamily="50" charset="-128"/>
                </a:rPr>
                <a:t>EditorApplication.update</a:t>
              </a:r>
              <a:endParaRPr kumimoji="0" lang="ja-JP" altLang="en-US" sz="1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  <a:sym typeface="Century Gothic"/>
              </a:endParaRP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1044336" y="2341544"/>
            <a:ext cx="2384626" cy="369330"/>
            <a:chOff x="1050586" y="1855437"/>
            <a:chExt cx="2384626" cy="369330"/>
          </a:xfrm>
        </p:grpSpPr>
        <p:sp>
          <p:nvSpPr>
            <p:cNvPr id="35" name="Rectangle 34"/>
            <p:cNvSpPr/>
            <p:nvPr/>
          </p:nvSpPr>
          <p:spPr>
            <a:xfrm>
              <a:off x="1050587" y="1855437"/>
              <a:ext cx="2384625" cy="369330"/>
            </a:xfrm>
            <a:prstGeom prst="rect">
              <a:avLst/>
            </a:prstGeom>
            <a:solidFill>
              <a:srgbClr val="286BCC"/>
            </a:solidFill>
            <a:ln w="25400" cap="flat">
              <a:solidFill>
                <a:srgbClr val="286BCC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ja-JP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050586" y="1886214"/>
              <a:ext cx="238462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ctr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ja-JP" sz="1400" b="0" i="0" u="none" strike="noStrike" cap="none" spc="0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源真ゴシック Regular" panose="020B0302020203020207" pitchFamily="50" charset="-128"/>
                  <a:ea typeface="源真ゴシック Regular" panose="020B0302020203020207" pitchFamily="50" charset="-128"/>
                  <a:cs typeface="源真ゴシック Regular" panose="020B0302020203020207" pitchFamily="50" charset="-128"/>
                  <a:sym typeface="Century Gothic"/>
                </a:rPr>
                <a:t>Package Import</a:t>
              </a:r>
              <a:endParaRPr kumimoji="0" lang="ja-JP" altLang="en-US" sz="1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  <a:sym typeface="Century Gothic"/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1044340" y="2935092"/>
            <a:ext cx="2384626" cy="369330"/>
            <a:chOff x="1050586" y="1855437"/>
            <a:chExt cx="2384626" cy="369330"/>
          </a:xfrm>
        </p:grpSpPr>
        <p:sp>
          <p:nvSpPr>
            <p:cNvPr id="38" name="Rectangle 37"/>
            <p:cNvSpPr/>
            <p:nvPr/>
          </p:nvSpPr>
          <p:spPr>
            <a:xfrm>
              <a:off x="1050587" y="1855437"/>
              <a:ext cx="2384625" cy="369330"/>
            </a:xfrm>
            <a:prstGeom prst="rect">
              <a:avLst/>
            </a:prstGeom>
            <a:solidFill>
              <a:srgbClr val="286BCC"/>
            </a:solidFill>
            <a:ln w="25400" cap="flat">
              <a:solidFill>
                <a:srgbClr val="286BCC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ja-JP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1050586" y="1886214"/>
              <a:ext cx="238462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ctr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ja-JP" sz="1400" b="0" i="0" u="none" strike="noStrike" cap="none" spc="0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源真ゴシック Regular" panose="020B0302020203020207" pitchFamily="50" charset="-128"/>
                  <a:ea typeface="源真ゴシック Regular" panose="020B0302020203020207" pitchFamily="50" charset="-128"/>
                  <a:cs typeface="源真ゴシック Regular" panose="020B0302020203020207" pitchFamily="50" charset="-128"/>
                  <a:sym typeface="Century Gothic"/>
                </a:rPr>
                <a:t>Update Window</a:t>
              </a:r>
              <a:endParaRPr kumimoji="0" lang="ja-JP" altLang="en-US" sz="1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  <a:sym typeface="Century Gothic"/>
              </a:endParaRP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1044337" y="3520728"/>
            <a:ext cx="2384626" cy="369330"/>
            <a:chOff x="1050586" y="1855437"/>
            <a:chExt cx="2384626" cy="369330"/>
          </a:xfrm>
        </p:grpSpPr>
        <p:sp>
          <p:nvSpPr>
            <p:cNvPr id="41" name="Rectangle 40"/>
            <p:cNvSpPr/>
            <p:nvPr/>
          </p:nvSpPr>
          <p:spPr>
            <a:xfrm>
              <a:off x="1050587" y="1855437"/>
              <a:ext cx="2384625" cy="369330"/>
            </a:xfrm>
            <a:prstGeom prst="rect">
              <a:avLst/>
            </a:prstGeom>
            <a:solidFill>
              <a:srgbClr val="286BCC"/>
            </a:solidFill>
            <a:ln w="25400" cap="flat">
              <a:solidFill>
                <a:srgbClr val="286BCC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ja-JP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1050586" y="1886214"/>
              <a:ext cx="238462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ctr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ja-JP" sz="1400" b="0" i="0" u="none" strike="noStrike" cap="none" spc="0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源真ゴシック Regular" panose="020B0302020203020207" pitchFamily="50" charset="-128"/>
                  <a:ea typeface="源真ゴシック Regular" panose="020B0302020203020207" pitchFamily="50" charset="-128"/>
                  <a:cs typeface="源真ゴシック Regular" panose="020B0302020203020207" pitchFamily="50" charset="-128"/>
                  <a:sym typeface="Century Gothic"/>
                </a:rPr>
                <a:t>Update  Inspector</a:t>
              </a:r>
              <a:endParaRPr kumimoji="0" lang="ja-JP" altLang="en-US" sz="1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  <a:sym typeface="Century Gothic"/>
              </a:endParaRPr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1050587" y="4369270"/>
            <a:ext cx="2384626" cy="369330"/>
            <a:chOff x="1050586" y="1855437"/>
            <a:chExt cx="2384626" cy="369330"/>
          </a:xfrm>
        </p:grpSpPr>
        <p:sp>
          <p:nvSpPr>
            <p:cNvPr id="47" name="Rectangle 46"/>
            <p:cNvSpPr/>
            <p:nvPr/>
          </p:nvSpPr>
          <p:spPr>
            <a:xfrm>
              <a:off x="1050587" y="1855437"/>
              <a:ext cx="2384625" cy="369330"/>
            </a:xfrm>
            <a:prstGeom prst="rect">
              <a:avLst/>
            </a:prstGeom>
            <a:solidFill>
              <a:srgbClr val="286BCC"/>
            </a:solidFill>
            <a:ln w="25400" cap="flat">
              <a:solidFill>
                <a:srgbClr val="286BCC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ja-JP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1050586" y="1886214"/>
              <a:ext cx="238462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ctr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ja-JP" sz="1400" dirty="0" err="1">
                  <a:solidFill>
                    <a:schemeClr val="bg1"/>
                  </a:solidFill>
                  <a:latin typeface="源真ゴシック Regular" panose="020B0302020203020207" pitchFamily="50" charset="-128"/>
                  <a:ea typeface="源真ゴシック Regular" panose="020B0302020203020207" pitchFamily="50" charset="-128"/>
                  <a:cs typeface="源真ゴシック Regular" panose="020B0302020203020207" pitchFamily="50" charset="-128"/>
                </a:rPr>
                <a:t>EditorApplication.delayCall</a:t>
              </a:r>
              <a:endParaRPr kumimoji="0" lang="ja-JP" altLang="en-US" sz="1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  <a:sym typeface="Century Gothic"/>
              </a:endParaRPr>
            </a:p>
          </p:txBody>
        </p:sp>
      </p:grpSp>
      <p:sp>
        <p:nvSpPr>
          <p:cNvPr id="27" name="Right Brace 26"/>
          <p:cNvSpPr/>
          <p:nvPr/>
        </p:nvSpPr>
        <p:spPr>
          <a:xfrm>
            <a:off x="3454734" y="2222889"/>
            <a:ext cx="493682" cy="1830302"/>
          </a:xfrm>
          <a:prstGeom prst="rightBrace">
            <a:avLst/>
          </a:prstGeom>
          <a:noFill/>
          <a:ln w="25400" cap="flat">
            <a:solidFill>
              <a:srgbClr val="4F81BD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grpSp>
        <p:nvGrpSpPr>
          <p:cNvPr id="43" name="Group 42"/>
          <p:cNvGrpSpPr/>
          <p:nvPr/>
        </p:nvGrpSpPr>
        <p:grpSpPr>
          <a:xfrm>
            <a:off x="4120140" y="1434296"/>
            <a:ext cx="4053317" cy="838846"/>
            <a:chOff x="3984978" y="1071577"/>
            <a:chExt cx="4007555" cy="838846"/>
          </a:xfrm>
        </p:grpSpPr>
        <p:sp>
          <p:nvSpPr>
            <p:cNvPr id="44" name="Rectangular Callout 43"/>
            <p:cNvSpPr/>
            <p:nvPr/>
          </p:nvSpPr>
          <p:spPr>
            <a:xfrm>
              <a:off x="3984978" y="1071577"/>
              <a:ext cx="4007555" cy="838846"/>
            </a:xfrm>
            <a:prstGeom prst="wedgeRectCallout">
              <a:avLst>
                <a:gd name="adj1" fmla="val -65447"/>
                <a:gd name="adj2" fmla="val -22626"/>
              </a:avLst>
            </a:prstGeom>
            <a:solidFill>
              <a:srgbClr val="FFFFFF"/>
            </a:solidFill>
            <a:ln w="25400" cap="flat">
              <a:solidFill>
                <a:srgbClr val="4F81BD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ja-JP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4102681" y="1121670"/>
              <a:ext cx="1977325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ja-JP" sz="18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源真ゴシックP Regular" panose="020B0302020203020207" pitchFamily="50" charset="-128"/>
                  <a:ea typeface="源真ゴシックP Regular" panose="020B0302020203020207" pitchFamily="50" charset="-128"/>
                  <a:cs typeface="源真ゴシックP Regular" panose="020B0302020203020207" pitchFamily="50" charset="-128"/>
                  <a:sym typeface="Century Gothic"/>
                </a:rPr>
                <a:t>update </a:t>
              </a:r>
              <a:r>
                <a:rPr kumimoji="0" lang="ja-JP" altLang="en-US" sz="18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源真ゴシックP Regular" panose="020B0302020203020207" pitchFamily="50" charset="-128"/>
                  <a:ea typeface="源真ゴシックP Regular" panose="020B0302020203020207" pitchFamily="50" charset="-128"/>
                  <a:cs typeface="源真ゴシックP Regular" panose="020B0302020203020207" pitchFamily="50" charset="-128"/>
                  <a:sym typeface="Century Gothic"/>
                </a:rPr>
                <a:t>の呼び出し</a:t>
              </a:r>
              <a:endParaRPr kumimoji="0" lang="en-US" altLang="ja-JP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  <a:sym typeface="Century Gothic"/>
              </a:endParaRPr>
            </a:p>
          </p:txBody>
        </p:sp>
        <p:grpSp>
          <p:nvGrpSpPr>
            <p:cNvPr id="49" name="Group 48"/>
            <p:cNvGrpSpPr/>
            <p:nvPr/>
          </p:nvGrpSpPr>
          <p:grpSpPr>
            <a:xfrm>
              <a:off x="4215383" y="1492539"/>
              <a:ext cx="2190797" cy="307775"/>
              <a:chOff x="4215383" y="1497444"/>
              <a:chExt cx="2190797" cy="307775"/>
            </a:xfrm>
          </p:grpSpPr>
          <p:sp>
            <p:nvSpPr>
              <p:cNvPr id="50" name="TextBox 49"/>
              <p:cNvSpPr txBox="1"/>
              <p:nvPr/>
            </p:nvSpPr>
            <p:spPr>
              <a:xfrm>
                <a:off x="4254514" y="1497444"/>
                <a:ext cx="2151666" cy="30777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9" tIns="45719" rIns="45719" bIns="45719" numCol="1" spcCol="38100" rtlCol="0" anchor="t">
                <a:spAutoFit/>
              </a:bodyPr>
              <a:lstStyle/>
              <a:p>
                <a: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ja-JP" altLang="en-US" sz="1400" dirty="0" smtClean="0">
                    <a:solidFill>
                      <a:srgbClr val="000000"/>
                    </a:solidFill>
                    <a:latin typeface="源真ゴシックP Regular" panose="020B0302020203020207" pitchFamily="50" charset="-128"/>
                    <a:ea typeface="源真ゴシックP Regular" panose="020B0302020203020207" pitchFamily="50" charset="-128"/>
                    <a:cs typeface="源真ゴシックP Regular" panose="020B0302020203020207" pitchFamily="50" charset="-128"/>
                  </a:rPr>
                  <a:t>最</a:t>
                </a:r>
                <a:r>
                  <a:rPr lang="ja-JP" altLang="en-US" sz="1400" dirty="0">
                    <a:solidFill>
                      <a:srgbClr val="000000"/>
                    </a:solidFill>
                    <a:latin typeface="源真ゴシックP Regular" panose="020B0302020203020207" pitchFamily="50" charset="-128"/>
                    <a:ea typeface="源真ゴシックP Regular" panose="020B0302020203020207" pitchFamily="50" charset="-128"/>
                    <a:cs typeface="源真ゴシックP Regular" panose="020B0302020203020207" pitchFamily="50" charset="-128"/>
                  </a:rPr>
                  <a:t>初</a:t>
                </a:r>
                <a:r>
                  <a:rPr kumimoji="0" lang="ja-JP" altLang="en-US" sz="1400" b="0" i="0" u="none" strike="noStrike" cap="none" spc="0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源真ゴシックP Regular" panose="020B0302020203020207" pitchFamily="50" charset="-128"/>
                    <a:ea typeface="源真ゴシックP Regular" panose="020B0302020203020207" pitchFamily="50" charset="-128"/>
                    <a:cs typeface="源真ゴシックP Regular" panose="020B0302020203020207" pitchFamily="50" charset="-128"/>
                    <a:sym typeface="Century Gothic"/>
                  </a:rPr>
                  <a:t>の段階で呼び出される</a:t>
                </a:r>
                <a:endParaRPr kumimoji="0" lang="en-US" altLang="ja-JP" sz="14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源真ゴシックP Regular" panose="020B0302020203020207" pitchFamily="50" charset="-128"/>
                  <a:ea typeface="源真ゴシックP Regular" panose="020B0302020203020207" pitchFamily="50" charset="-128"/>
                  <a:cs typeface="源真ゴシックP Regular" panose="020B0302020203020207" pitchFamily="50" charset="-128"/>
                  <a:sym typeface="Century Gothic"/>
                </a:endParaRPr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4215383" y="1519676"/>
                <a:ext cx="45719" cy="255004"/>
              </a:xfrm>
              <a:prstGeom prst="rect">
                <a:avLst/>
              </a:prstGeom>
              <a:solidFill>
                <a:schemeClr val="tx2"/>
              </a:solidFill>
              <a:ln w="25400" cap="flat">
                <a:noFill/>
                <a:prstDash val="solid"/>
                <a:bevel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</p:grpSp>
      </p:grpSp>
      <p:sp>
        <p:nvSpPr>
          <p:cNvPr id="53" name="Rectangle 52">
            <a:hlinkClick r:id="rId4"/>
          </p:cNvPr>
          <p:cNvSpPr/>
          <p:nvPr/>
        </p:nvSpPr>
        <p:spPr>
          <a:xfrm>
            <a:off x="5245299" y="4901993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ja-JP" altLang="en-US" sz="1000" dirty="0">
                <a:solidFill>
                  <a:schemeClr val="bg1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http://qiita.com/kyusyukeigo/private/794b400b549f028974b8</a:t>
            </a:r>
          </a:p>
        </p:txBody>
      </p:sp>
    </p:spTree>
    <p:extLst>
      <p:ext uri="{BB962C8B-B14F-4D97-AF65-F5344CB8AC3E}">
        <p14:creationId xmlns:p14="http://schemas.microsoft.com/office/powerpoint/2010/main" val="327236292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C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own Arrow 1"/>
          <p:cNvSpPr/>
          <p:nvPr/>
        </p:nvSpPr>
        <p:spPr>
          <a:xfrm>
            <a:off x="2037646" y="1473996"/>
            <a:ext cx="413195" cy="2888506"/>
          </a:xfrm>
          <a:prstGeom prst="downArrow">
            <a:avLst/>
          </a:prstGeom>
          <a:solidFill>
            <a:srgbClr val="FFFFFF"/>
          </a:solidFill>
          <a:ln w="25400" cap="flat">
            <a:solidFill>
              <a:srgbClr val="4F81BD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1" name="Shape 51"/>
          <p:cNvSpPr>
            <a:spLocks noGrp="1"/>
          </p:cNvSpPr>
          <p:nvPr>
            <p:ph type="title"/>
          </p:nvPr>
        </p:nvSpPr>
        <p:spPr>
          <a:xfrm>
            <a:off x="347957" y="192970"/>
            <a:ext cx="8229600" cy="429303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altLang="ja-JP" sz="2400" dirty="0" err="1">
                <a:solidFill>
                  <a:srgbClr val="FFFFFF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EditorApplication.delayCall</a:t>
            </a:r>
            <a:endParaRPr sz="2400" dirty="0">
              <a:solidFill>
                <a:srgbClr val="FFFFFF"/>
              </a:solidFill>
              <a:latin typeface="源真ゴシック Regular" panose="020B0302020203020207" pitchFamily="50" charset="-128"/>
              <a:ea typeface="源真ゴシック Regular" panose="020B0302020203020207" pitchFamily="50" charset="-128"/>
              <a:cs typeface="源真ゴシック Regular" panose="020B0302020203020207" pitchFamily="50" charset="-128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7957" y="628214"/>
            <a:ext cx="8626710" cy="4235595"/>
          </a:xfrm>
        </p:spPr>
        <p:txBody>
          <a:bodyPr/>
          <a:lstStyle/>
          <a:p>
            <a:endParaRPr lang="en-US" altLang="ja-JP" sz="2000" dirty="0" smtClean="0">
              <a:solidFill>
                <a:schemeClr val="bg1"/>
              </a:solidFill>
              <a:latin typeface="源真ゴシック Regular" panose="020B0302020203020207" pitchFamily="50" charset="-128"/>
              <a:ea typeface="源真ゴシック Regular" panose="020B0302020203020207" pitchFamily="50" charset="-128"/>
              <a:cs typeface="源真ゴシック Regular" panose="020B0302020203020207" pitchFamily="50" charset="-128"/>
            </a:endParaRPr>
          </a:p>
          <a:p>
            <a:r>
              <a:rPr lang="ja-JP" altLang="en-US" sz="2000" dirty="0">
                <a:solidFill>
                  <a:schemeClr val="bg1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インスペクター</a:t>
            </a:r>
            <a:r>
              <a:rPr lang="ja-JP" altLang="en-US" sz="2000" dirty="0" smtClean="0">
                <a:solidFill>
                  <a:schemeClr val="bg1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のアップデート後に呼び出され</a:t>
            </a:r>
            <a:r>
              <a:rPr lang="ja-JP" altLang="en-US" sz="2000" dirty="0">
                <a:solidFill>
                  <a:schemeClr val="bg1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る</a:t>
            </a:r>
            <a:r>
              <a:rPr lang="ja-JP" altLang="en-US" sz="2000" dirty="0" smtClean="0">
                <a:solidFill>
                  <a:schemeClr val="bg1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デリゲート</a:t>
            </a:r>
            <a:endParaRPr lang="en-US" altLang="ja-JP" sz="2000" dirty="0">
              <a:solidFill>
                <a:schemeClr val="bg1"/>
              </a:solidFill>
              <a:latin typeface="源真ゴシック Regular" panose="020B0302020203020207" pitchFamily="50" charset="-128"/>
              <a:ea typeface="源真ゴシック Regular" panose="020B0302020203020207" pitchFamily="50" charset="-128"/>
              <a:cs typeface="源真ゴシック Regular" panose="020B0302020203020207" pitchFamily="50" charset="-128"/>
            </a:endParaRPr>
          </a:p>
        </p:txBody>
      </p:sp>
      <p:pic>
        <p:nvPicPr>
          <p:cNvPr id="6" name="Picture 5" descr="unity-logo-cut-bottom-red-rgb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8496" y="0"/>
            <a:ext cx="1954144" cy="2436224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4122251" y="2680096"/>
            <a:ext cx="4053317" cy="838846"/>
            <a:chOff x="3984978" y="1071577"/>
            <a:chExt cx="4007555" cy="838846"/>
          </a:xfrm>
        </p:grpSpPr>
        <p:sp>
          <p:nvSpPr>
            <p:cNvPr id="14" name="Rectangular Callout 13"/>
            <p:cNvSpPr/>
            <p:nvPr/>
          </p:nvSpPr>
          <p:spPr>
            <a:xfrm>
              <a:off x="3984978" y="1071577"/>
              <a:ext cx="4007555" cy="838846"/>
            </a:xfrm>
            <a:prstGeom prst="wedgeRectCallout">
              <a:avLst>
                <a:gd name="adj1" fmla="val 47196"/>
                <a:gd name="adj2" fmla="val 17417"/>
              </a:avLst>
            </a:prstGeom>
            <a:solidFill>
              <a:srgbClr val="FFFFFF"/>
            </a:solidFill>
            <a:ln w="25400" cap="flat">
              <a:solidFill>
                <a:srgbClr val="4F81BD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ja-JP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102681" y="1121670"/>
              <a:ext cx="2630307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ja-JP" altLang="en-US" dirty="0">
                  <a:solidFill>
                    <a:srgbClr val="000000"/>
                  </a:solidFill>
                  <a:latin typeface="源真ゴシックP Regular" panose="020B0302020203020207" pitchFamily="50" charset="-128"/>
                  <a:ea typeface="源真ゴシックP Regular" panose="020B0302020203020207" pitchFamily="50" charset="-128"/>
                  <a:cs typeface="源真ゴシックP Regular" panose="020B0302020203020207" pitchFamily="50" charset="-128"/>
                </a:rPr>
                <a:t>描</a:t>
              </a:r>
              <a:r>
                <a:rPr lang="ja-JP" altLang="en-US" dirty="0" smtClean="0">
                  <a:solidFill>
                    <a:srgbClr val="000000"/>
                  </a:solidFill>
                  <a:latin typeface="源真ゴシックP Regular" panose="020B0302020203020207" pitchFamily="50" charset="-128"/>
                  <a:ea typeface="源真ゴシックP Regular" panose="020B0302020203020207" pitchFamily="50" charset="-128"/>
                  <a:cs typeface="源真ゴシックP Regular" panose="020B0302020203020207" pitchFamily="50" charset="-128"/>
                </a:rPr>
                <a:t>画系とかその他もろもろ</a:t>
              </a:r>
              <a:endParaRPr kumimoji="0" lang="en-US" altLang="ja-JP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  <a:sym typeface="Century Gothic"/>
              </a:endParaRPr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4215383" y="1492539"/>
              <a:ext cx="3140155" cy="307775"/>
              <a:chOff x="4215383" y="1497444"/>
              <a:chExt cx="3140155" cy="307775"/>
            </a:xfrm>
          </p:grpSpPr>
          <p:sp>
            <p:nvSpPr>
              <p:cNvPr id="17" name="TextBox 16"/>
              <p:cNvSpPr txBox="1"/>
              <p:nvPr/>
            </p:nvSpPr>
            <p:spPr>
              <a:xfrm>
                <a:off x="4254514" y="1497444"/>
                <a:ext cx="3101024" cy="30777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9" tIns="45719" rIns="45719" bIns="45719" numCol="1" spcCol="38100" rtlCol="0" anchor="t">
                <a:spAutoFit/>
              </a:bodyPr>
              <a:lstStyle/>
              <a:p>
                <a: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ja-JP" altLang="en-US" sz="1400" b="0" i="0" u="none" strike="noStrike" cap="none" spc="0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源真ゴシックP Regular" panose="020B0302020203020207" pitchFamily="50" charset="-128"/>
                    <a:ea typeface="源真ゴシックP Regular" panose="020B0302020203020207" pitchFamily="50" charset="-128"/>
                    <a:cs typeface="源真ゴシックP Regular" panose="020B0302020203020207" pitchFamily="50" charset="-128"/>
                    <a:sym typeface="Century Gothic"/>
                  </a:rPr>
                  <a:t>エディター拡張で触れる範囲は大体ここ</a:t>
                </a:r>
                <a:endParaRPr kumimoji="0" lang="en-US" altLang="ja-JP" sz="14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源真ゴシックP Regular" panose="020B0302020203020207" pitchFamily="50" charset="-128"/>
                  <a:ea typeface="源真ゴシックP Regular" panose="020B0302020203020207" pitchFamily="50" charset="-128"/>
                  <a:cs typeface="源真ゴシックP Regular" panose="020B0302020203020207" pitchFamily="50" charset="-128"/>
                  <a:sym typeface="Century Gothic"/>
                </a:endParaRPr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4215383" y="1519676"/>
                <a:ext cx="45719" cy="255004"/>
              </a:xfrm>
              <a:prstGeom prst="rect">
                <a:avLst/>
              </a:prstGeom>
              <a:solidFill>
                <a:schemeClr val="tx2"/>
              </a:solidFill>
              <a:ln w="25400" cap="flat">
                <a:noFill/>
                <a:prstDash val="solid"/>
                <a:bevel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</p:grpSp>
      </p:grpSp>
      <p:grpSp>
        <p:nvGrpSpPr>
          <p:cNvPr id="26" name="Group 25"/>
          <p:cNvGrpSpPr/>
          <p:nvPr/>
        </p:nvGrpSpPr>
        <p:grpSpPr>
          <a:xfrm>
            <a:off x="1050587" y="1473996"/>
            <a:ext cx="2384625" cy="369330"/>
            <a:chOff x="1050587" y="1855437"/>
            <a:chExt cx="2384625" cy="369330"/>
          </a:xfrm>
        </p:grpSpPr>
        <p:sp>
          <p:nvSpPr>
            <p:cNvPr id="5" name="Rectangle 4"/>
            <p:cNvSpPr/>
            <p:nvPr/>
          </p:nvSpPr>
          <p:spPr>
            <a:xfrm>
              <a:off x="1050587" y="1855437"/>
              <a:ext cx="2384625" cy="369330"/>
            </a:xfrm>
            <a:prstGeom prst="rect">
              <a:avLst/>
            </a:prstGeom>
            <a:solidFill>
              <a:srgbClr val="286BCC"/>
            </a:solidFill>
            <a:ln w="25400" cap="flat">
              <a:solidFill>
                <a:srgbClr val="286BCC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ja-JP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050587" y="1886214"/>
              <a:ext cx="237838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ctr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ja-JP" sz="1400" dirty="0" err="1" smtClean="0">
                  <a:solidFill>
                    <a:schemeClr val="bg1"/>
                  </a:solidFill>
                  <a:latin typeface="源真ゴシック Regular" panose="020B0302020203020207" pitchFamily="50" charset="-128"/>
                  <a:ea typeface="源真ゴシック Regular" panose="020B0302020203020207" pitchFamily="50" charset="-128"/>
                  <a:cs typeface="源真ゴシック Regular" panose="020B0302020203020207" pitchFamily="50" charset="-128"/>
                </a:rPr>
                <a:t>EditorApplication.update</a:t>
              </a:r>
              <a:endParaRPr kumimoji="0" lang="ja-JP" altLang="en-US" sz="1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  <a:sym typeface="Century Gothic"/>
              </a:endParaRP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1044336" y="2341544"/>
            <a:ext cx="2384626" cy="369330"/>
            <a:chOff x="1050586" y="1855437"/>
            <a:chExt cx="2384626" cy="369330"/>
          </a:xfrm>
        </p:grpSpPr>
        <p:sp>
          <p:nvSpPr>
            <p:cNvPr id="35" name="Rectangle 34"/>
            <p:cNvSpPr/>
            <p:nvPr/>
          </p:nvSpPr>
          <p:spPr>
            <a:xfrm>
              <a:off x="1050587" y="1855437"/>
              <a:ext cx="2384625" cy="369330"/>
            </a:xfrm>
            <a:prstGeom prst="rect">
              <a:avLst/>
            </a:prstGeom>
            <a:solidFill>
              <a:srgbClr val="286BCC"/>
            </a:solidFill>
            <a:ln w="25400" cap="flat">
              <a:solidFill>
                <a:srgbClr val="286BCC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ja-JP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050586" y="1886214"/>
              <a:ext cx="238462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ctr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ja-JP" sz="1400" b="0" i="0" u="none" strike="noStrike" cap="none" spc="0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源真ゴシック Regular" panose="020B0302020203020207" pitchFamily="50" charset="-128"/>
                  <a:ea typeface="源真ゴシック Regular" panose="020B0302020203020207" pitchFamily="50" charset="-128"/>
                  <a:cs typeface="源真ゴシック Regular" panose="020B0302020203020207" pitchFamily="50" charset="-128"/>
                  <a:sym typeface="Century Gothic"/>
                </a:rPr>
                <a:t>Package Import</a:t>
              </a:r>
              <a:endParaRPr kumimoji="0" lang="ja-JP" altLang="en-US" sz="1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  <a:sym typeface="Century Gothic"/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1044340" y="2935092"/>
            <a:ext cx="2384626" cy="369330"/>
            <a:chOff x="1050586" y="1855437"/>
            <a:chExt cx="2384626" cy="369330"/>
          </a:xfrm>
        </p:grpSpPr>
        <p:sp>
          <p:nvSpPr>
            <p:cNvPr id="38" name="Rectangle 37"/>
            <p:cNvSpPr/>
            <p:nvPr/>
          </p:nvSpPr>
          <p:spPr>
            <a:xfrm>
              <a:off x="1050587" y="1855437"/>
              <a:ext cx="2384625" cy="369330"/>
            </a:xfrm>
            <a:prstGeom prst="rect">
              <a:avLst/>
            </a:prstGeom>
            <a:solidFill>
              <a:srgbClr val="286BCC"/>
            </a:solidFill>
            <a:ln w="25400" cap="flat">
              <a:solidFill>
                <a:srgbClr val="286BCC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ja-JP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1050586" y="1886214"/>
              <a:ext cx="238462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ctr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ja-JP" sz="1400" b="0" i="0" u="none" strike="noStrike" cap="none" spc="0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源真ゴシック Regular" panose="020B0302020203020207" pitchFamily="50" charset="-128"/>
                  <a:ea typeface="源真ゴシック Regular" panose="020B0302020203020207" pitchFamily="50" charset="-128"/>
                  <a:cs typeface="源真ゴシック Regular" panose="020B0302020203020207" pitchFamily="50" charset="-128"/>
                  <a:sym typeface="Century Gothic"/>
                </a:rPr>
                <a:t>Update Window</a:t>
              </a:r>
              <a:endParaRPr kumimoji="0" lang="ja-JP" altLang="en-US" sz="1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  <a:sym typeface="Century Gothic"/>
              </a:endParaRP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1044337" y="3520728"/>
            <a:ext cx="2384626" cy="369330"/>
            <a:chOff x="1050586" y="1855437"/>
            <a:chExt cx="2384626" cy="369330"/>
          </a:xfrm>
        </p:grpSpPr>
        <p:sp>
          <p:nvSpPr>
            <p:cNvPr id="41" name="Rectangle 40"/>
            <p:cNvSpPr/>
            <p:nvPr/>
          </p:nvSpPr>
          <p:spPr>
            <a:xfrm>
              <a:off x="1050587" y="1855437"/>
              <a:ext cx="2384625" cy="369330"/>
            </a:xfrm>
            <a:prstGeom prst="rect">
              <a:avLst/>
            </a:prstGeom>
            <a:solidFill>
              <a:srgbClr val="286BCC"/>
            </a:solidFill>
            <a:ln w="25400" cap="flat">
              <a:solidFill>
                <a:srgbClr val="286BCC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ja-JP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1050586" y="1886214"/>
              <a:ext cx="238462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ctr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ja-JP" sz="1400" b="0" i="0" u="none" strike="noStrike" cap="none" spc="0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源真ゴシック Regular" panose="020B0302020203020207" pitchFamily="50" charset="-128"/>
                  <a:ea typeface="源真ゴシック Regular" panose="020B0302020203020207" pitchFamily="50" charset="-128"/>
                  <a:cs typeface="源真ゴシック Regular" panose="020B0302020203020207" pitchFamily="50" charset="-128"/>
                  <a:sym typeface="Century Gothic"/>
                </a:rPr>
                <a:t>Update  Inspector</a:t>
              </a:r>
              <a:endParaRPr kumimoji="0" lang="ja-JP" altLang="en-US" sz="1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  <a:sym typeface="Century Gothic"/>
              </a:endParaRPr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1050587" y="4369270"/>
            <a:ext cx="2384626" cy="369330"/>
            <a:chOff x="1050586" y="1855437"/>
            <a:chExt cx="2384626" cy="369330"/>
          </a:xfrm>
        </p:grpSpPr>
        <p:sp>
          <p:nvSpPr>
            <p:cNvPr id="47" name="Rectangle 46"/>
            <p:cNvSpPr/>
            <p:nvPr/>
          </p:nvSpPr>
          <p:spPr>
            <a:xfrm>
              <a:off x="1050587" y="1855437"/>
              <a:ext cx="2384625" cy="369330"/>
            </a:xfrm>
            <a:prstGeom prst="rect">
              <a:avLst/>
            </a:prstGeom>
            <a:solidFill>
              <a:srgbClr val="286BCC"/>
            </a:solidFill>
            <a:ln w="25400" cap="flat">
              <a:solidFill>
                <a:srgbClr val="286BCC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ja-JP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1050586" y="1886214"/>
              <a:ext cx="238462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ctr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ja-JP" sz="1400" dirty="0" err="1">
                  <a:solidFill>
                    <a:schemeClr val="bg1"/>
                  </a:solidFill>
                  <a:latin typeface="源真ゴシック Regular" panose="020B0302020203020207" pitchFamily="50" charset="-128"/>
                  <a:ea typeface="源真ゴシック Regular" panose="020B0302020203020207" pitchFamily="50" charset="-128"/>
                  <a:cs typeface="源真ゴシック Regular" panose="020B0302020203020207" pitchFamily="50" charset="-128"/>
                </a:rPr>
                <a:t>EditorApplication.delayCall</a:t>
              </a:r>
              <a:endParaRPr kumimoji="0" lang="ja-JP" altLang="en-US" sz="1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  <a:sym typeface="Century Gothic"/>
              </a:endParaRPr>
            </a:p>
          </p:txBody>
        </p:sp>
      </p:grpSp>
      <p:sp>
        <p:nvSpPr>
          <p:cNvPr id="27" name="Right Brace 26"/>
          <p:cNvSpPr/>
          <p:nvPr/>
        </p:nvSpPr>
        <p:spPr>
          <a:xfrm>
            <a:off x="3454734" y="2222889"/>
            <a:ext cx="493682" cy="1830302"/>
          </a:xfrm>
          <a:prstGeom prst="rightBrace">
            <a:avLst/>
          </a:prstGeom>
          <a:noFill/>
          <a:ln w="25400" cap="flat">
            <a:solidFill>
              <a:srgbClr val="4F81BD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4122250" y="3949847"/>
            <a:ext cx="4878185" cy="838846"/>
            <a:chOff x="3984978" y="1071577"/>
            <a:chExt cx="4007555" cy="838846"/>
          </a:xfrm>
        </p:grpSpPr>
        <p:sp>
          <p:nvSpPr>
            <p:cNvPr id="29" name="Rectangular Callout 28"/>
            <p:cNvSpPr/>
            <p:nvPr/>
          </p:nvSpPr>
          <p:spPr>
            <a:xfrm>
              <a:off x="3984978" y="1071577"/>
              <a:ext cx="4007555" cy="838846"/>
            </a:xfrm>
            <a:prstGeom prst="wedgeRectCallout">
              <a:avLst>
                <a:gd name="adj1" fmla="val -65140"/>
                <a:gd name="adj2" fmla="val 24091"/>
              </a:avLst>
            </a:prstGeom>
            <a:solidFill>
              <a:srgbClr val="FFFFFF"/>
            </a:solidFill>
            <a:ln w="25400" cap="flat">
              <a:solidFill>
                <a:srgbClr val="4F81BD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ja-JP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4102681" y="1121670"/>
              <a:ext cx="2200797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ja-JP" sz="1800" b="0" i="0" u="none" strike="noStrike" cap="none" spc="0" normalizeH="0" baseline="0" dirty="0" err="1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源真ゴシックP Regular" panose="020B0302020203020207" pitchFamily="50" charset="-128"/>
                  <a:ea typeface="源真ゴシックP Regular" panose="020B0302020203020207" pitchFamily="50" charset="-128"/>
                  <a:cs typeface="源真ゴシックP Regular" panose="020B0302020203020207" pitchFamily="50" charset="-128"/>
                  <a:sym typeface="Century Gothic"/>
                </a:rPr>
                <a:t>delayCall</a:t>
              </a:r>
              <a:r>
                <a:rPr kumimoji="0" lang="en-US" altLang="ja-JP" sz="18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源真ゴシックP Regular" panose="020B0302020203020207" pitchFamily="50" charset="-128"/>
                  <a:ea typeface="源真ゴシックP Regular" panose="020B0302020203020207" pitchFamily="50" charset="-128"/>
                  <a:cs typeface="源真ゴシックP Regular" panose="020B0302020203020207" pitchFamily="50" charset="-128"/>
                  <a:sym typeface="Century Gothic"/>
                </a:rPr>
                <a:t> </a:t>
              </a:r>
              <a:r>
                <a:rPr kumimoji="0" lang="ja-JP" altLang="en-US" sz="18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源真ゴシックP Regular" panose="020B0302020203020207" pitchFamily="50" charset="-128"/>
                  <a:ea typeface="源真ゴシックP Regular" panose="020B0302020203020207" pitchFamily="50" charset="-128"/>
                  <a:cs typeface="源真ゴシックP Regular" panose="020B0302020203020207" pitchFamily="50" charset="-128"/>
                  <a:sym typeface="Century Gothic"/>
                </a:rPr>
                <a:t>の呼び出し</a:t>
              </a:r>
              <a:endParaRPr kumimoji="0" lang="en-US" altLang="ja-JP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  <a:sym typeface="Century Gothic"/>
              </a:endParaRPr>
            </a:p>
          </p:txBody>
        </p:sp>
        <p:grpSp>
          <p:nvGrpSpPr>
            <p:cNvPr id="31" name="Group 30"/>
            <p:cNvGrpSpPr/>
            <p:nvPr/>
          </p:nvGrpSpPr>
          <p:grpSpPr>
            <a:xfrm>
              <a:off x="4215383" y="1492539"/>
              <a:ext cx="3300585" cy="307775"/>
              <a:chOff x="4215383" y="1497444"/>
              <a:chExt cx="3300585" cy="307775"/>
            </a:xfrm>
          </p:grpSpPr>
          <p:sp>
            <p:nvSpPr>
              <p:cNvPr id="32" name="TextBox 31"/>
              <p:cNvSpPr txBox="1"/>
              <p:nvPr/>
            </p:nvSpPr>
            <p:spPr>
              <a:xfrm>
                <a:off x="4254514" y="1497444"/>
                <a:ext cx="3261454" cy="30777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9" tIns="45719" rIns="45719" bIns="45719" numCol="1" spcCol="38100" rtlCol="0" anchor="t">
                <a:spAutoFit/>
              </a:bodyPr>
              <a:lstStyle/>
              <a:p>
                <a: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ja-JP" altLang="en-US" sz="1400" b="0" i="0" u="none" strike="noStrike" cap="none" spc="0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源真ゴシックP Regular" panose="020B0302020203020207" pitchFamily="50" charset="-128"/>
                    <a:ea typeface="源真ゴシックP Regular" panose="020B0302020203020207" pitchFamily="50" charset="-128"/>
                    <a:cs typeface="源真ゴシックP Regular" panose="020B0302020203020207" pitchFamily="50" charset="-128"/>
                    <a:sym typeface="Century Gothic"/>
                  </a:rPr>
                  <a:t>最後の段階で呼び出される。一度呼び出したら破棄</a:t>
                </a:r>
                <a:endParaRPr kumimoji="0" lang="en-US" altLang="ja-JP" sz="14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源真ゴシックP Regular" panose="020B0302020203020207" pitchFamily="50" charset="-128"/>
                  <a:ea typeface="源真ゴシックP Regular" panose="020B0302020203020207" pitchFamily="50" charset="-128"/>
                  <a:cs typeface="源真ゴシックP Regular" panose="020B0302020203020207" pitchFamily="50" charset="-128"/>
                  <a:sym typeface="Century Gothic"/>
                </a:endParaRPr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4215383" y="1519676"/>
                <a:ext cx="45719" cy="255004"/>
              </a:xfrm>
              <a:prstGeom prst="rect">
                <a:avLst/>
              </a:prstGeom>
              <a:solidFill>
                <a:schemeClr val="tx2"/>
              </a:solidFill>
              <a:ln w="25400" cap="flat">
                <a:noFill/>
                <a:prstDash val="solid"/>
                <a:bevel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</p:grpSp>
      </p:grpSp>
      <p:grpSp>
        <p:nvGrpSpPr>
          <p:cNvPr id="43" name="Group 42"/>
          <p:cNvGrpSpPr/>
          <p:nvPr/>
        </p:nvGrpSpPr>
        <p:grpSpPr>
          <a:xfrm>
            <a:off x="4120140" y="1434296"/>
            <a:ext cx="4053317" cy="838846"/>
            <a:chOff x="3984978" y="1071577"/>
            <a:chExt cx="4007555" cy="838846"/>
          </a:xfrm>
        </p:grpSpPr>
        <p:sp>
          <p:nvSpPr>
            <p:cNvPr id="44" name="Rectangular Callout 43"/>
            <p:cNvSpPr/>
            <p:nvPr/>
          </p:nvSpPr>
          <p:spPr>
            <a:xfrm>
              <a:off x="3984978" y="1071577"/>
              <a:ext cx="4007555" cy="838846"/>
            </a:xfrm>
            <a:prstGeom prst="wedgeRectCallout">
              <a:avLst>
                <a:gd name="adj1" fmla="val -65447"/>
                <a:gd name="adj2" fmla="val -22626"/>
              </a:avLst>
            </a:prstGeom>
            <a:solidFill>
              <a:srgbClr val="FFFFFF"/>
            </a:solidFill>
            <a:ln w="25400" cap="flat">
              <a:solidFill>
                <a:srgbClr val="4F81BD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ja-JP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4102681" y="1121670"/>
              <a:ext cx="1977325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ja-JP" sz="18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源真ゴシックP Regular" panose="020B0302020203020207" pitchFamily="50" charset="-128"/>
                  <a:ea typeface="源真ゴシックP Regular" panose="020B0302020203020207" pitchFamily="50" charset="-128"/>
                  <a:cs typeface="源真ゴシックP Regular" panose="020B0302020203020207" pitchFamily="50" charset="-128"/>
                  <a:sym typeface="Century Gothic"/>
                </a:rPr>
                <a:t>update </a:t>
              </a:r>
              <a:r>
                <a:rPr kumimoji="0" lang="ja-JP" altLang="en-US" sz="18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源真ゴシックP Regular" panose="020B0302020203020207" pitchFamily="50" charset="-128"/>
                  <a:ea typeface="源真ゴシックP Regular" panose="020B0302020203020207" pitchFamily="50" charset="-128"/>
                  <a:cs typeface="源真ゴシックP Regular" panose="020B0302020203020207" pitchFamily="50" charset="-128"/>
                  <a:sym typeface="Century Gothic"/>
                </a:rPr>
                <a:t>の呼び出し</a:t>
              </a:r>
              <a:endParaRPr kumimoji="0" lang="en-US" altLang="ja-JP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  <a:sym typeface="Century Gothic"/>
              </a:endParaRPr>
            </a:p>
          </p:txBody>
        </p:sp>
        <p:grpSp>
          <p:nvGrpSpPr>
            <p:cNvPr id="49" name="Group 48"/>
            <p:cNvGrpSpPr/>
            <p:nvPr/>
          </p:nvGrpSpPr>
          <p:grpSpPr>
            <a:xfrm>
              <a:off x="4215383" y="1492539"/>
              <a:ext cx="2190797" cy="307775"/>
              <a:chOff x="4215383" y="1497444"/>
              <a:chExt cx="2190797" cy="307775"/>
            </a:xfrm>
          </p:grpSpPr>
          <p:sp>
            <p:nvSpPr>
              <p:cNvPr id="50" name="TextBox 49"/>
              <p:cNvSpPr txBox="1"/>
              <p:nvPr/>
            </p:nvSpPr>
            <p:spPr>
              <a:xfrm>
                <a:off x="4254514" y="1497444"/>
                <a:ext cx="2151666" cy="30777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9" tIns="45719" rIns="45719" bIns="45719" numCol="1" spcCol="38100" rtlCol="0" anchor="t">
                <a:spAutoFit/>
              </a:bodyPr>
              <a:lstStyle/>
              <a:p>
                <a: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ja-JP" altLang="en-US" sz="1400" dirty="0" smtClean="0">
                    <a:solidFill>
                      <a:srgbClr val="000000"/>
                    </a:solidFill>
                    <a:latin typeface="源真ゴシックP Regular" panose="020B0302020203020207" pitchFamily="50" charset="-128"/>
                    <a:ea typeface="源真ゴシックP Regular" panose="020B0302020203020207" pitchFamily="50" charset="-128"/>
                    <a:cs typeface="源真ゴシックP Regular" panose="020B0302020203020207" pitchFamily="50" charset="-128"/>
                  </a:rPr>
                  <a:t>最</a:t>
                </a:r>
                <a:r>
                  <a:rPr lang="ja-JP" altLang="en-US" sz="1400" dirty="0">
                    <a:solidFill>
                      <a:srgbClr val="000000"/>
                    </a:solidFill>
                    <a:latin typeface="源真ゴシックP Regular" panose="020B0302020203020207" pitchFamily="50" charset="-128"/>
                    <a:ea typeface="源真ゴシックP Regular" panose="020B0302020203020207" pitchFamily="50" charset="-128"/>
                    <a:cs typeface="源真ゴシックP Regular" panose="020B0302020203020207" pitchFamily="50" charset="-128"/>
                  </a:rPr>
                  <a:t>初</a:t>
                </a:r>
                <a:r>
                  <a:rPr kumimoji="0" lang="ja-JP" altLang="en-US" sz="1400" b="0" i="0" u="none" strike="noStrike" cap="none" spc="0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源真ゴシックP Regular" panose="020B0302020203020207" pitchFamily="50" charset="-128"/>
                    <a:ea typeface="源真ゴシックP Regular" panose="020B0302020203020207" pitchFamily="50" charset="-128"/>
                    <a:cs typeface="源真ゴシックP Regular" panose="020B0302020203020207" pitchFamily="50" charset="-128"/>
                    <a:sym typeface="Century Gothic"/>
                  </a:rPr>
                  <a:t>の段階で呼び出される</a:t>
                </a:r>
                <a:endParaRPr kumimoji="0" lang="en-US" altLang="ja-JP" sz="14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源真ゴシックP Regular" panose="020B0302020203020207" pitchFamily="50" charset="-128"/>
                  <a:ea typeface="源真ゴシックP Regular" panose="020B0302020203020207" pitchFamily="50" charset="-128"/>
                  <a:cs typeface="源真ゴシックP Regular" panose="020B0302020203020207" pitchFamily="50" charset="-128"/>
                  <a:sym typeface="Century Gothic"/>
                </a:endParaRPr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4215383" y="1519676"/>
                <a:ext cx="45719" cy="255004"/>
              </a:xfrm>
              <a:prstGeom prst="rect">
                <a:avLst/>
              </a:prstGeom>
              <a:solidFill>
                <a:schemeClr val="tx2"/>
              </a:solidFill>
              <a:ln w="25400" cap="flat">
                <a:noFill/>
                <a:prstDash val="solid"/>
                <a:bevel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ja-JP" alt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</p:grpSp>
      </p:grpSp>
      <p:sp>
        <p:nvSpPr>
          <p:cNvPr id="53" name="Rectangle 52">
            <a:hlinkClick r:id="rId4"/>
          </p:cNvPr>
          <p:cNvSpPr/>
          <p:nvPr/>
        </p:nvSpPr>
        <p:spPr>
          <a:xfrm>
            <a:off x="5245299" y="4901993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ja-JP" altLang="en-US" sz="1000" dirty="0">
                <a:solidFill>
                  <a:schemeClr val="bg1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http://qiita.com/kyusyukeigo/private/794b400b549f028974b8</a:t>
            </a:r>
          </a:p>
        </p:txBody>
      </p:sp>
    </p:spTree>
    <p:extLst>
      <p:ext uri="{BB962C8B-B14F-4D97-AF65-F5344CB8AC3E}">
        <p14:creationId xmlns:p14="http://schemas.microsoft.com/office/powerpoint/2010/main" val="216520803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C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/>
          </p:cNvSpPr>
          <p:nvPr>
            <p:ph type="title"/>
          </p:nvPr>
        </p:nvSpPr>
        <p:spPr>
          <a:xfrm>
            <a:off x="347957" y="192970"/>
            <a:ext cx="8229600" cy="429303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altLang="ja-JP" sz="2400" dirty="0" err="1">
                <a:solidFill>
                  <a:srgbClr val="FFFFFF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EditorApplication.delayCall</a:t>
            </a:r>
            <a:endParaRPr sz="2400" dirty="0">
              <a:solidFill>
                <a:srgbClr val="FFFFFF"/>
              </a:solidFill>
              <a:latin typeface="源真ゴシック Regular" panose="020B0302020203020207" pitchFamily="50" charset="-128"/>
              <a:ea typeface="源真ゴシック Regular" panose="020B0302020203020207" pitchFamily="50" charset="-128"/>
              <a:cs typeface="源真ゴシック Regular" panose="020B0302020203020207" pitchFamily="50" charset="-128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7957" y="628214"/>
            <a:ext cx="8626710" cy="4235595"/>
          </a:xfrm>
        </p:spPr>
        <p:txBody>
          <a:bodyPr/>
          <a:lstStyle/>
          <a:p>
            <a:endParaRPr lang="en-US" altLang="ja-JP" sz="2000" dirty="0" smtClean="0">
              <a:solidFill>
                <a:schemeClr val="bg1"/>
              </a:solidFill>
              <a:latin typeface="源真ゴシック Regular" panose="020B0302020203020207" pitchFamily="50" charset="-128"/>
              <a:ea typeface="源真ゴシック Regular" panose="020B0302020203020207" pitchFamily="50" charset="-128"/>
              <a:cs typeface="源真ゴシック Regular" panose="020B0302020203020207" pitchFamily="50" charset="-128"/>
            </a:endParaRPr>
          </a:p>
          <a:p>
            <a:r>
              <a:rPr lang="ja-JP" altLang="en-US" sz="2000" dirty="0" smtClean="0">
                <a:solidFill>
                  <a:schemeClr val="bg1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適当な</a:t>
            </a:r>
            <a:r>
              <a:rPr lang="ja-JP" altLang="en-US" sz="2000" dirty="0">
                <a:solidFill>
                  <a:schemeClr val="bg1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実装（どうしようもな</a:t>
            </a:r>
            <a:r>
              <a:rPr lang="ja-JP" altLang="en-US" sz="2000" dirty="0" smtClean="0">
                <a:solidFill>
                  <a:schemeClr val="bg1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い対処）</a:t>
            </a:r>
            <a:r>
              <a:rPr lang="ja-JP" altLang="en-US" sz="2000" dirty="0">
                <a:solidFill>
                  <a:schemeClr val="bg1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を</a:t>
            </a:r>
            <a:r>
              <a:rPr lang="ja-JP" altLang="en-US" sz="2000" dirty="0" smtClean="0">
                <a:solidFill>
                  <a:schemeClr val="bg1"/>
                </a:solidFill>
                <a:latin typeface="源真ゴシック Regular" panose="020B0302020203020207" pitchFamily="50" charset="-128"/>
                <a:ea typeface="源真ゴシック Regular" panose="020B0302020203020207" pitchFamily="50" charset="-128"/>
                <a:cs typeface="源真ゴシック Regular" panose="020B0302020203020207" pitchFamily="50" charset="-128"/>
              </a:rPr>
              <a:t>したいとき</a:t>
            </a:r>
            <a:endParaRPr lang="en-US" altLang="ja-JP" sz="2000" dirty="0">
              <a:solidFill>
                <a:schemeClr val="bg1"/>
              </a:solidFill>
              <a:latin typeface="源真ゴシック Regular" panose="020B0302020203020207" pitchFamily="50" charset="-128"/>
              <a:ea typeface="源真ゴシック Regular" panose="020B0302020203020207" pitchFamily="50" charset="-128"/>
              <a:cs typeface="源真ゴシック Regular" panose="020B0302020203020207" pitchFamily="50" charset="-128"/>
            </a:endParaRPr>
          </a:p>
        </p:txBody>
      </p:sp>
      <p:pic>
        <p:nvPicPr>
          <p:cNvPr id="6" name="Picture 5" descr="unity-logo-cut-bottom-red-rgb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8496" y="0"/>
            <a:ext cx="1954144" cy="2436224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533956" y="1774662"/>
            <a:ext cx="632404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</a:t>
            </a:r>
            <a:r>
              <a:rPr lang="en-US" altLang="ja-JP" dirty="0">
                <a:solidFill>
                  <a:srgbClr val="66D9EF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void</a:t>
            </a:r>
            <a:r>
              <a:rPr lang="en-US" altLang="ja-JP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</a:t>
            </a:r>
            <a:r>
              <a:rPr lang="en-US" altLang="ja-JP" dirty="0" err="1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OnValidate</a:t>
            </a:r>
            <a:r>
              <a:rPr lang="en-US" altLang="ja-JP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()</a:t>
            </a:r>
          </a:p>
          <a:p>
            <a:r>
              <a:rPr lang="ja-JP" altLang="en-US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</a:t>
            </a:r>
            <a:r>
              <a:rPr lang="en-US" altLang="ja-JP" dirty="0" smtClean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{</a:t>
            </a:r>
            <a:endParaRPr lang="en-US" altLang="ja-JP" dirty="0">
              <a:solidFill>
                <a:srgbClr val="F8F8F2"/>
              </a:solidFill>
              <a:highlight>
                <a:srgbClr val="222C37"/>
              </a:highlight>
              <a:latin typeface="Consolas" panose="020B0609020204030204" pitchFamily="49" charset="0"/>
            </a:endParaRPr>
          </a:p>
          <a:p>
            <a:r>
              <a:rPr lang="en-US" altLang="ja-JP" dirty="0" smtClean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   </a:t>
            </a:r>
            <a:r>
              <a:rPr lang="en-US" altLang="ja-JP" dirty="0" err="1" smtClean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DestroyImmediate</a:t>
            </a:r>
            <a:r>
              <a:rPr lang="en-US" altLang="ja-JP" dirty="0" smtClean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(go</a:t>
            </a:r>
            <a:r>
              <a:rPr lang="en-US" altLang="ja-JP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altLang="ja-JP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   </a:t>
            </a:r>
            <a:r>
              <a:rPr lang="en-US" altLang="ja-JP" dirty="0" smtClean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go </a:t>
            </a:r>
            <a:r>
              <a:rPr lang="en-US" altLang="ja-JP" dirty="0">
                <a:solidFill>
                  <a:srgbClr val="F9267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=</a:t>
            </a:r>
            <a:r>
              <a:rPr lang="en-US" altLang="ja-JP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</a:t>
            </a:r>
            <a:r>
              <a:rPr lang="en-US" altLang="ja-JP" dirty="0">
                <a:solidFill>
                  <a:srgbClr val="66D9EF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null</a:t>
            </a:r>
            <a:r>
              <a:rPr lang="en-US" altLang="ja-JP" dirty="0" smtClean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;</a:t>
            </a:r>
            <a:endParaRPr lang="en-US" altLang="ja-JP" dirty="0">
              <a:solidFill>
                <a:srgbClr val="F8F8F2"/>
              </a:solidFill>
              <a:highlight>
                <a:srgbClr val="222C37"/>
              </a:highlight>
              <a:latin typeface="Consolas" panose="020B0609020204030204" pitchFamily="49" charset="0"/>
            </a:endParaRPr>
          </a:p>
          <a:p>
            <a:r>
              <a:rPr lang="ja-JP" altLang="en-US" dirty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 </a:t>
            </a:r>
            <a:r>
              <a:rPr lang="en-US" altLang="ja-JP" dirty="0" smtClean="0">
                <a:solidFill>
                  <a:srgbClr val="F8F8F2"/>
                </a:solidFill>
                <a:highlight>
                  <a:srgbClr val="222C37"/>
                </a:highlight>
                <a:latin typeface="Consolas" panose="020B0609020204030204" pitchFamily="49" charset="0"/>
              </a:rPr>
              <a:t>}</a:t>
            </a:r>
            <a:endParaRPr lang="ja-JP" altLang="en-US" dirty="0"/>
          </a:p>
        </p:txBody>
      </p:sp>
      <p:pic>
        <p:nvPicPr>
          <p:cNvPr id="2050" name="Picture 2" descr="http://i.gyazo.com/dedf6335b05baf4322bbc82ef7dba9c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217" y="3650307"/>
            <a:ext cx="8553450" cy="123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4" name="Group 23"/>
          <p:cNvGrpSpPr/>
          <p:nvPr/>
        </p:nvGrpSpPr>
        <p:grpSpPr>
          <a:xfrm>
            <a:off x="4462757" y="1763622"/>
            <a:ext cx="3927030" cy="765996"/>
            <a:chOff x="3984978" y="1071577"/>
            <a:chExt cx="5351538" cy="1526391"/>
          </a:xfrm>
        </p:grpSpPr>
        <p:sp>
          <p:nvSpPr>
            <p:cNvPr id="25" name="Rectangular Callout 24"/>
            <p:cNvSpPr/>
            <p:nvPr/>
          </p:nvSpPr>
          <p:spPr>
            <a:xfrm>
              <a:off x="3984978" y="1071577"/>
              <a:ext cx="5351538" cy="1526391"/>
            </a:xfrm>
            <a:prstGeom prst="wedgeRectCallout">
              <a:avLst>
                <a:gd name="adj1" fmla="val -91585"/>
                <a:gd name="adj2" fmla="val -24080"/>
              </a:avLst>
            </a:prstGeom>
            <a:solidFill>
              <a:srgbClr val="FFFFFF"/>
            </a:solidFill>
            <a:ln w="25400" cap="flat">
              <a:solidFill>
                <a:srgbClr val="4F81BD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ja-JP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102681" y="1121669"/>
              <a:ext cx="5115184" cy="12879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ja-JP" sz="1800" b="0" i="0" u="none" strike="noStrike" cap="none" spc="0" normalizeH="0" baseline="0" dirty="0" err="1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源真ゴシックP Regular" panose="020B0302020203020207" pitchFamily="50" charset="-128"/>
                  <a:ea typeface="源真ゴシックP Regular" panose="020B0302020203020207" pitchFamily="50" charset="-128"/>
                  <a:cs typeface="源真ゴシックP Regular" panose="020B0302020203020207" pitchFamily="50" charset="-128"/>
                  <a:sym typeface="Century Gothic"/>
                </a:rPr>
                <a:t>OnValidate</a:t>
              </a:r>
              <a:r>
                <a:rPr kumimoji="0" lang="ja-JP" altLang="en-US" sz="18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源真ゴシックP Regular" panose="020B0302020203020207" pitchFamily="50" charset="-128"/>
                  <a:ea typeface="源真ゴシックP Regular" panose="020B0302020203020207" pitchFamily="50" charset="-128"/>
                  <a:cs typeface="源真ゴシックP Regular" panose="020B0302020203020207" pitchFamily="50" charset="-128"/>
                  <a:sym typeface="Century Gothic"/>
                </a:rPr>
                <a:t>内で</a:t>
              </a:r>
              <a:endParaRPr kumimoji="0" lang="en-US" altLang="ja-JP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  <a:sym typeface="Century Gothic"/>
              </a:endParaRPr>
            </a:p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ja-JP" altLang="en-US" sz="18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源真ゴシックP Regular" panose="020B0302020203020207" pitchFamily="50" charset="-128"/>
                  <a:ea typeface="源真ゴシックP Regular" panose="020B0302020203020207" pitchFamily="50" charset="-128"/>
                  <a:cs typeface="源真ゴシックP Regular" panose="020B0302020203020207" pitchFamily="50" charset="-128"/>
                  <a:sym typeface="Century Gothic"/>
                </a:rPr>
                <a:t>変数の</a:t>
              </a:r>
              <a:r>
                <a:rPr kumimoji="0" lang="en-US" altLang="ja-JP" sz="1800" b="0" i="0" u="none" strike="noStrike" cap="none" spc="0" normalizeH="0" baseline="0" dirty="0" err="1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源真ゴシックP Regular" panose="020B0302020203020207" pitchFamily="50" charset="-128"/>
                  <a:ea typeface="源真ゴシックP Regular" panose="020B0302020203020207" pitchFamily="50" charset="-128"/>
                  <a:cs typeface="源真ゴシックP Regular" panose="020B0302020203020207" pitchFamily="50" charset="-128"/>
                  <a:sym typeface="Century Gothic"/>
                </a:rPr>
                <a:t>GameObject</a:t>
              </a:r>
              <a:r>
                <a:rPr lang="ja-JP" altLang="en-US" dirty="0" smtClean="0">
                  <a:solidFill>
                    <a:srgbClr val="000000"/>
                  </a:solidFill>
                  <a:latin typeface="源真ゴシックP Regular" panose="020B0302020203020207" pitchFamily="50" charset="-128"/>
                  <a:ea typeface="源真ゴシックP Regular" panose="020B0302020203020207" pitchFamily="50" charset="-128"/>
                  <a:cs typeface="源真ゴシックP Regular" panose="020B0302020203020207" pitchFamily="50" charset="-128"/>
                </a:rPr>
                <a:t>を削除したいとき</a:t>
              </a:r>
              <a:endParaRPr kumimoji="0" lang="en-US" altLang="ja-JP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  <a:sym typeface="Century Gothic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4254514" y="1492539"/>
              <a:ext cx="11391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altLang="ja-JP" sz="1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源真ゴシックP Regular" panose="020B0302020203020207" pitchFamily="50" charset="-128"/>
                <a:ea typeface="源真ゴシックP Regular" panose="020B0302020203020207" pitchFamily="50" charset="-128"/>
                <a:cs typeface="源真ゴシックP Regular" panose="020B0302020203020207" pitchFamily="50" charset="-128"/>
                <a:sym typeface="Century Gothic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8952841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Default">
      <a:majorFont>
        <a:latin typeface="Avenir Roman"/>
        <a:ea typeface="Avenir Roman"/>
        <a:cs typeface="Avenir Roman"/>
      </a:majorFont>
      <a:minorFont>
        <a:latin typeface="Helvetica"/>
        <a:ea typeface="Helvetica"/>
        <a:cs typeface="Helvetica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rgbClr val="4F81BD"/>
          </a:solidFill>
          <a:prstDash val="solid"/>
          <a:bevel/>
        </a:ln>
        <a:effectLst>
          <a:outerShdw blurRad="38100" dist="23000" dir="5400000" rotWithShape="0">
            <a:srgbClr val="000000">
              <a:alpha val="35000"/>
            </a:srgbClr>
          </a:outerShdw>
        </a:effectLst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entury Gothic"/>
            <a:ea typeface="Century Gothic"/>
            <a:cs typeface="Century Gothic"/>
            <a:sym typeface="Century Gothic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4F81BD"/>
          </a:solidFill>
          <a:prstDash val="solid"/>
          <a:bevel/>
        </a:ln>
        <a:effectLst>
          <a:outerShdw blurRad="38100" dist="20000" dir="5400000" rotWithShape="0">
            <a:srgbClr val="000000">
              <a:alpha val="38000"/>
            </a:srgbClr>
          </a:outerShdw>
        </a:effectLst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entury Gothic"/>
            <a:ea typeface="Century Gothic"/>
            <a:cs typeface="Century Gothic"/>
            <a:sym typeface="Century Gothic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Template Slides" id="{D204B6B5-6A69-44A1-BD16-2168BC02D86E}" vid="{ECEE4BFC-C3B2-4C17-9C27-8582D2B912F2}"/>
    </a:ext>
  </a:extLst>
</a:theme>
</file>

<file path=ppt/theme/theme2.xml><?xml version="1.0" encoding="utf-8"?>
<a:theme xmlns:a="http://schemas.openxmlformats.org/drawingml/2006/main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Default">
      <a:majorFont>
        <a:latin typeface="Avenir Roman"/>
        <a:ea typeface="Avenir Roman"/>
        <a:cs typeface="Avenir Roman"/>
      </a:majorFont>
      <a:minorFont>
        <a:latin typeface="Helvetica"/>
        <a:ea typeface="Helvetica"/>
        <a:cs typeface="Helvetica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rgbClr val="4F81BD"/>
          </a:solidFill>
          <a:prstDash val="solid"/>
          <a:bevel/>
        </a:ln>
        <a:effectLst>
          <a:outerShdw blurRad="38100" dist="23000" dir="5400000" rotWithShape="0">
            <a:srgbClr val="000000">
              <a:alpha val="35000"/>
            </a:srgbClr>
          </a:outerShdw>
        </a:effectLst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entury Gothic"/>
            <a:ea typeface="Century Gothic"/>
            <a:cs typeface="Century Gothic"/>
            <a:sym typeface="Century Gothic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4F81BD"/>
          </a:solidFill>
          <a:prstDash val="solid"/>
          <a:bevel/>
        </a:ln>
        <a:effectLst>
          <a:outerShdw blurRad="38100" dist="20000" dir="5400000" rotWithShape="0">
            <a:srgbClr val="000000">
              <a:alpha val="38000"/>
            </a:srgbClr>
          </a:outerShdw>
        </a:effectLst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entury Gothic"/>
            <a:ea typeface="Century Gothic"/>
            <a:cs typeface="Century Gothic"/>
            <a:sym typeface="Century Gothic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6289</TotalTime>
  <Words>8939</Words>
  <Application>Microsoft Office PowerPoint</Application>
  <PresentationFormat>On-screen Show (16:9)</PresentationFormat>
  <Paragraphs>1439</Paragraphs>
  <Slides>146</Slides>
  <Notes>138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146</vt:i4>
      </vt:variant>
    </vt:vector>
  </HeadingPairs>
  <TitlesOfParts>
    <vt:vector size="157" baseType="lpstr">
      <vt:lpstr>Avenir Roman</vt:lpstr>
      <vt:lpstr>Helvetica Neue</vt:lpstr>
      <vt:lpstr>メイリオ</vt:lpstr>
      <vt:lpstr>源真ゴシック Heavy</vt:lpstr>
      <vt:lpstr>源真ゴシック Regular</vt:lpstr>
      <vt:lpstr>源真ゴシックP Heavy</vt:lpstr>
      <vt:lpstr>源真ゴシックP Regular</vt:lpstr>
      <vt:lpstr>Arial</vt:lpstr>
      <vt:lpstr>Century Gothic</vt:lpstr>
      <vt:lpstr>Consolas</vt:lpstr>
      <vt:lpstr>Default</vt:lpstr>
      <vt:lpstr>PowerPoint Presentation</vt:lpstr>
      <vt:lpstr>安藤 圭吾</vt:lpstr>
      <vt:lpstr>安藤 圭吾</vt:lpstr>
      <vt:lpstr>ご連絡</vt:lpstr>
      <vt:lpstr>エディター拡張バリバリやってますか？</vt:lpstr>
      <vt:lpstr>エディター拡張バリバリやってますか？</vt:lpstr>
      <vt:lpstr>今日は</vt:lpstr>
      <vt:lpstr>話の進め方</vt:lpstr>
      <vt:lpstr>PowerPoint Presentation</vt:lpstr>
      <vt:lpstr>スプライトアニメーションを題材としたエディター拡張の話</vt:lpstr>
      <vt:lpstr>Sprite アニメーションの作成 - Unity 4</vt:lpstr>
      <vt:lpstr>Sprite アニメーションの作成 - Unity 4</vt:lpstr>
      <vt:lpstr>Sprite アニメーションの作成 - Unity 4</vt:lpstr>
      <vt:lpstr>Sprite アニメーションの作成 - Unity 5</vt:lpstr>
      <vt:lpstr>Sprite アニメーションの作成 - Unity 5</vt:lpstr>
      <vt:lpstr>Sprite アニメーションの作成 - Unity 5</vt:lpstr>
      <vt:lpstr>Sprite アニメーションの作成 - Unity 5</vt:lpstr>
      <vt:lpstr>ちょっと寄り道 – Inspector デバッグモード</vt:lpstr>
      <vt:lpstr>ちょっと寄り道 – Inspector デバッグモード</vt:lpstr>
      <vt:lpstr>ちょっと寄り道２ – CustomPreview</vt:lpstr>
      <vt:lpstr>ちょっと寄り道２ – CustomPreview</vt:lpstr>
      <vt:lpstr>ちょっと寄り道２ – CustomPreview</vt:lpstr>
      <vt:lpstr>ちょっと寄り道２ – CustomPreview</vt:lpstr>
      <vt:lpstr>ちょっと寄り道２ – CustomPreview</vt:lpstr>
      <vt:lpstr>ちょっと寄り道２ – CustomPreview</vt:lpstr>
      <vt:lpstr>ちょっと寄り道２ – CustomPreview</vt:lpstr>
      <vt:lpstr>ちょっと寄り道２ – CustomPreview</vt:lpstr>
      <vt:lpstr>ちょっと寄り道２ – CustomPreview</vt:lpstr>
      <vt:lpstr>ちょっと寄り道２ – CustomPreview</vt:lpstr>
      <vt:lpstr>ちょっと寄り道２ – CustomPreview</vt:lpstr>
      <vt:lpstr>ちょっと寄り道２ – CustomPreview</vt:lpstr>
      <vt:lpstr>ちょっと寄り道２ – CustomPreview</vt:lpstr>
      <vt:lpstr>ちょっと寄り道２ – CustomPreview</vt:lpstr>
      <vt:lpstr>ちょっと寄り道２ – CustomPreview</vt:lpstr>
      <vt:lpstr>Sprite アニメーションの作成 - Unity 5</vt:lpstr>
      <vt:lpstr>Sprite アニメーションをスクリプトで作成する</vt:lpstr>
      <vt:lpstr>Sprite アニメーションをスクリプトで作成する</vt:lpstr>
      <vt:lpstr>Sprite アニメーションをスクリプトで作成する</vt:lpstr>
      <vt:lpstr>Sprite アニメーションをスクリプトで作成する</vt:lpstr>
      <vt:lpstr>Sprite アニメーションをスクリプトで作成する</vt:lpstr>
      <vt:lpstr>Sprite アニメーションをスクリプトで作成する</vt:lpstr>
      <vt:lpstr>Sprite アニメーションをスクリプトで作成する</vt:lpstr>
      <vt:lpstr>Sprite アニメーションをスクリプトで作成する</vt:lpstr>
      <vt:lpstr>Sprite アニメーションをスクリプトで作成する</vt:lpstr>
      <vt:lpstr>Sprite アニメーションをスクリプトで作成する</vt:lpstr>
      <vt:lpstr>Sprite アニメーションをスクリプトで作成する</vt:lpstr>
      <vt:lpstr>Sprite アニメーションをスクリプトで作成する</vt:lpstr>
      <vt:lpstr>Sprite アニメーションをスクリプトで作成する</vt:lpstr>
      <vt:lpstr>Sprite アニメーションをスクリプトで作成する</vt:lpstr>
      <vt:lpstr>Sprite アニメーションをスクリプトで作成する</vt:lpstr>
      <vt:lpstr>Sprite アニメーションをスクリプトで作成する</vt:lpstr>
      <vt:lpstr>Sprite アニメーションをスクリプトで作成する</vt:lpstr>
      <vt:lpstr>Sprite アニメーションをスクリプトで作成する</vt:lpstr>
      <vt:lpstr>Sprite アニメーションをスクリプトで作成する</vt:lpstr>
      <vt:lpstr>Sprite アニメーションをスクリプトで作成する</vt:lpstr>
      <vt:lpstr>Sprite アニメーションをスクリプトで作成する</vt:lpstr>
      <vt:lpstr>Sprite アニメーションをスクリプトで作成する</vt:lpstr>
      <vt:lpstr>Sprite アニメーションをスクリプトで作成する</vt:lpstr>
      <vt:lpstr>Sprite アニメーションをスクリプトで作成する</vt:lpstr>
      <vt:lpstr>Sprite アニメーションをスクリプトで作成する</vt:lpstr>
      <vt:lpstr>Sprite アニメーションをスクリプトで作成する</vt:lpstr>
      <vt:lpstr>Sprite アニメーションをスクリプトで作成する</vt:lpstr>
      <vt:lpstr>Sprite アニメーションをスクリプトで作成する</vt:lpstr>
      <vt:lpstr>まとめ</vt:lpstr>
      <vt:lpstr>まとめ</vt:lpstr>
      <vt:lpstr>まとめ</vt:lpstr>
      <vt:lpstr>まとめ</vt:lpstr>
      <vt:lpstr>まとめ</vt:lpstr>
      <vt:lpstr>まとめ</vt:lpstr>
      <vt:lpstr>Animator Override Controller</vt:lpstr>
      <vt:lpstr>Animator Override Controller</vt:lpstr>
      <vt:lpstr>Animator Override Controller</vt:lpstr>
      <vt:lpstr>Animator Override Controller の使用</vt:lpstr>
      <vt:lpstr>Animator Override Controller の使用</vt:lpstr>
      <vt:lpstr>Animator Override Controller の作成</vt:lpstr>
      <vt:lpstr>Animator Override Controller の作成</vt:lpstr>
      <vt:lpstr>Animator Override Controller の作成</vt:lpstr>
      <vt:lpstr>Animator Override Controller の作成</vt:lpstr>
      <vt:lpstr>Animator Override Controller の作成</vt:lpstr>
      <vt:lpstr>Animator Override Controller の作成</vt:lpstr>
      <vt:lpstr>Animator Override Controller の作成</vt:lpstr>
      <vt:lpstr>Animator Override Controller の作成</vt:lpstr>
      <vt:lpstr>ScriptableWizard</vt:lpstr>
      <vt:lpstr>ScriptableWizard</vt:lpstr>
      <vt:lpstr>ScriptableWizard</vt:lpstr>
      <vt:lpstr>ScriptableWizard - Unity 4 でイケてないトコロ</vt:lpstr>
      <vt:lpstr>ScriptableWizard - Unity 4 でイケてないトコロ</vt:lpstr>
      <vt:lpstr>ScriptableWizard - Unity 4 でイケてないトコロ</vt:lpstr>
      <vt:lpstr>ScriptableWizard - Unity 5 でイケてるトコロ</vt:lpstr>
      <vt:lpstr>ScriptableWizard - Unity 5 でイケてるトコロ</vt:lpstr>
      <vt:lpstr>ScriptableWizard - Unity 5 でイケてるトコロ</vt:lpstr>
      <vt:lpstr>ScriptableWizard – まとめ</vt:lpstr>
      <vt:lpstr>ReorderableList</vt:lpstr>
      <vt:lpstr>EditorApplication.delayCall</vt:lpstr>
      <vt:lpstr>EditorApplication.delayCall</vt:lpstr>
      <vt:lpstr>EditorApplication.delayCall</vt:lpstr>
      <vt:lpstr>EditorApplication.delayCall</vt:lpstr>
      <vt:lpstr>EditorApplication.delayCall</vt:lpstr>
      <vt:lpstr>EditorApplication.delayCall</vt:lpstr>
      <vt:lpstr>EditorApplication.delayCall</vt:lpstr>
      <vt:lpstr>EditorApplication.delayCall</vt:lpstr>
      <vt:lpstr>Animator Override Controller の作成</vt:lpstr>
      <vt:lpstr>Unity5の新機能</vt:lpstr>
      <vt:lpstr>UnityEditor.InitializeOnLoadMethod</vt:lpstr>
      <vt:lpstr>UnityEditor.Menu</vt:lpstr>
      <vt:lpstr>UnityEngine.HelpURLAttribute</vt:lpstr>
      <vt:lpstr>UnityEngine.HelpURLAttribute</vt:lpstr>
      <vt:lpstr>UnityEngine.HelpURLAttribute</vt:lpstr>
      <vt:lpstr>GUI.Scope</vt:lpstr>
      <vt:lpstr>GUI.Scope</vt:lpstr>
      <vt:lpstr>GUI.Scope</vt:lpstr>
      <vt:lpstr>他に知りたいことある？</vt:lpstr>
      <vt:lpstr>   ご清聴ありがとうございました  質問タイム</vt:lpstr>
      <vt:lpstr>PowerPoint Presentation</vt:lpstr>
      <vt:lpstr>ドキュメントにはないエディター API</vt:lpstr>
      <vt:lpstr>ドキュメントにはないエディター API</vt:lpstr>
      <vt:lpstr>ドキュメントにはないエディター API</vt:lpstr>
      <vt:lpstr>ドキュメントにはないエディター API</vt:lpstr>
      <vt:lpstr>ドキュメントにはないエディター API</vt:lpstr>
      <vt:lpstr>ドキュメントにはないエディター API</vt:lpstr>
      <vt:lpstr>ドキュメントにはないエディター API</vt:lpstr>
      <vt:lpstr>ドキュメントにはないエディター API</vt:lpstr>
      <vt:lpstr>インターナルなエディター API</vt:lpstr>
      <vt:lpstr>インターナルなエディター API</vt:lpstr>
      <vt:lpstr>本来触ることのできないエディターAPI</vt:lpstr>
      <vt:lpstr>本来触ることのできないエディターAPI</vt:lpstr>
      <vt:lpstr>本来触ることのできないエディターAPI</vt:lpstr>
      <vt:lpstr>本来触ることのできないエディターAPI</vt:lpstr>
      <vt:lpstr>本来触ることのできないエディターAPI</vt:lpstr>
      <vt:lpstr>本来触ることのできないエディターAPI</vt:lpstr>
      <vt:lpstr>本来触ることのできないエディターAPI</vt:lpstr>
      <vt:lpstr>本来触ることのできないエディターAPI</vt:lpstr>
      <vt:lpstr>本来触ることのできないエディターAPI</vt:lpstr>
      <vt:lpstr>本来触ることのできないエディターAPI</vt:lpstr>
      <vt:lpstr>本来触ることのできないエディターAPI</vt:lpstr>
      <vt:lpstr>本来触ることのできないエディターAPI</vt:lpstr>
      <vt:lpstr>本来触ることのできないエディターAPI</vt:lpstr>
      <vt:lpstr>本来触ることのできないエディターAPI</vt:lpstr>
      <vt:lpstr>本来触ることのできないエディターAPI</vt:lpstr>
      <vt:lpstr>本来触ることのできないエディターAPI</vt:lpstr>
      <vt:lpstr>UnityEditor.Graphs について</vt:lpstr>
      <vt:lpstr>UnityEditor.Graphs について</vt:lpstr>
      <vt:lpstr>UnityEditor.Graphs について</vt:lpstr>
      <vt:lpstr>UnityEditor.Graphs について</vt:lpstr>
      <vt:lpstr>UnityEditor.Graphs について</vt:lpstr>
      <vt:lpstr>UnityEditor.Graphs について</vt:lpstr>
    </vt:vector>
  </TitlesOfParts>
  <Company>Unity Technologies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keigo_pc</dc:creator>
  <cp:lastModifiedBy>keigo_pc</cp:lastModifiedBy>
  <cp:revision>360</cp:revision>
  <dcterms:created xsi:type="dcterms:W3CDTF">2015-04-05T10:42:22Z</dcterms:created>
  <dcterms:modified xsi:type="dcterms:W3CDTF">2015-04-15T09:50:38Z</dcterms:modified>
</cp:coreProperties>
</file>